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నీవే కావాలి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Neeve Kaavaali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నీవే కావాలి ప్రభువుకు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నేడే నేడే చేరాలి ప్రభువును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Neeve Kaavaali Prabhuvuku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Nede Nede Cheraali Prabhuvunu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కాలం కృప కాలం తరిగిపోతుంది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మరణం లోకాంతం తరుముకొస్తుంది (2)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Kaalam Krupa Kaalam Tharigipothundhi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Maranam Lokaantham Tharumukosthundhi (2)        ||Neeve||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సృష్టికర్తను నీవు విడచినా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నీకిష్టమైన రీతి నీవు నడచినా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Srushtikarthanu Neevu Vidachinaa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Neekishtamaina Reethi Neevu Nadachinaa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దోషివయినా ద్రోహివయినా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చెంత – చేరిపుడైనా (2)      ||ఈ కాలం||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Doshivainaa Dhrohivainaa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Chentha – Cheripudainaa (2)         ||Ee Kaalam||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పాపాలతో నీవు పండిపోయినా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ప్రేమించువారు లేక కృంగిపోయినా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Paapaalatho Neevu Pandipoyinaa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Preminchuvaaru Leka Krungipoyinaa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చరణం – పాప హరణం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స్నేహం – పాపికి మోక్షం (2)      ||ఈ కాలం||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Charanam – Paapa Haranam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Sneham – Paapiki Moksham (2)         ||Ee Kaalam||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నీటి బుడగలాంటిది నీ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గడ్డి పువ్వులాంటిది నీ యవ్వనం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Neeti Budagalaantidhi Nee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Gaddi Puvvulaantidhi Nee Yavvanam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అధికుడవైనా అధముడవైనా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ప్రేమ – కోరిపుడైనా (2)      ||ఈ కాలం||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Adhikudavainaa Adhamudavainaa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Prema – Koripudainaa (2)         ||Ee Kaalam||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2026-02-25T09:17:30Z</dcterms:created>
  <dcterms:modified xsi:type="dcterms:W3CDTF">2026-02-25T09:17:30Z</dcterms:modified>
</cp:coreProperties>
</file>