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వాత్మ యుద్ధములో జయ మొందుము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Vaathma Yuddhamulo Jaya Mondumu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లోకస్తులంతా నిద్రించుచుండగా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మోకాళ్ళపై యేసు కొండపై నుండె - నీవును ప్రార్థన శక్తి నొందుమా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Lokasthulanthaa Nidrinchuchundagaa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Mokaallapai Yesu Kondapai Nunde - Neevunu Praarthana Shakthi Nondumaa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నా సోదరా వెనుకంజ వేయకు - ఓ నా సోదరి వెనుకంజ వేయకు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Naa Sodaraa Venukanja Veyaku - O Naa Sodari Venukanja Veyaku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సాహసమున నీ - వాత్మ ఖడ్గమున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సైతాను బంధము - ఖండించి వేసి - క్రీస్తుని సంఘమా ముందంజ వేయుమా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Saahasamuna Nee - Vaathma Khadgamuna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Saithaanu Bandhamu - Khandinchi Vesi - Kreesthuni Sangghamaa Mundanja Veyumaa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నా సోదరా వెనుకంజ వేయకు - ఓ నా సోదరి వెనుకంజ వేయకు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Naa Sodaraa Venukanja Veyaku - O Naa Sodari Venukanja Veyaku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వాత్మ యుద్ధములో జయ మొందుము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Vaathma Yuddhamulo Jaya Mondumu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నా సోదరా వెనుకంజ వేయకు -  ఓ నా సోదరి వెనుకంజ వేయకు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Naa Sodaraa Venukanja Veyaku -  O Naa Sodari Venukanja Veyaku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స్వామి యేసు తన సిలువను మోసి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సైతాను రాజ్యము పూర్తిగా జయించె (2) - నీవును యేసుని వెంబడి వెళ్ళుమా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Svaami Yesu Thana Siluvanu Mosi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Saithaanu Raajyamu Poorthigaa Jayinche (2) - Neevunu Yesuni Vembadi Vellumaa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నా సోదరా వెనుకంజ వేయకు - ఓ నా సోదరి వెనుకంజ వేయకు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Naa Sodaraa Venukanja Veyaku - O Naa Sodari Venukanja Veyaku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శిరమున ముండ్ల మకుటము ధరించి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సిపాయిచే తలపై కొట్టబడె - నీ శిరస్సు నట్లే సమర్పించు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Shiramuna Mundla Makutamu Dharinchi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Sipaayiche Thalapai Kottabade - Nee Shirassu Natle Samarpinchu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నా సోదరా వెనుకంజ వేయకు - ఓ నా సోదరి వెనుకంజ వేయకు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Naa Sodaraa Venukanja Veyaku - O Naa Sodari Venukanja Veyaku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కల్వరి పైకి ఒంటరిగానే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వెళ్ళెను యేసు త్యాగ సహితుడై - నీవును ఆదారినే వెళ్ళుమా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Kalvari Paiki Ontarigaane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Vellenu Yesu Thyaaga Sahithudai - Neevunu Aadaarine Vellumaa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నా సోదరా వెనుకంజ వేయకు - ఓ నా సోదరి వెనుకంజ వేయకు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Naa Sodaraa Venukanja Veyaku - O Naa Sodari Venukanja Veyaku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2026-08-11T18:50:50Z</dcterms:created>
  <dcterms:modified xsi:type="dcterms:W3CDTF">2026-08-11T18:50:50Z</dcterms:modified>
</cp:coreProperties>
</file>