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గగనము చీల్చుకొని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Gaganamu Cheelchukoni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అక్షయమైన దేహముతో – అనాది ప్రణాళికతో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నీతో నేనుందును (2)          ||గగనము||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Akshayamaina Dehamutho – Anaadi Pranaalikatho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Neetho Nenundunu (2)       ||Gaganamu||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గగనము చీల్చుకొని ఘనులను తీసుకొని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కొనిపోవ రానైయున్న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Gaganamu Cheelchukoni – Ghanulanu Theesukoni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Konipova Raanaiyunna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ప్రాణప్రియుడా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చూడాలని…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Praanapriyudaa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Choodaalani…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హృదయమెంతో ఉల్లసించుచున్నది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ఉల్లసించుచున్నది…           ||గగనము||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Hrudayamentho Ullasinchuchunnadi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Ullasinchuchunnadi…         ||Gaganamu||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దయా సంకల్పమే – నీ ప్రేమను పంచినది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చిత్తమే నాలో నెరవేరుచున్నది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Dayaa Sankalpame – Nee Premanu Panchinadi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Chiththame Naalo Neraveruchunnadi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పవిత్రురాలైన కన్యకగా – నీ యెదుట నేను నిలిచెదను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 నేను విశ్రమింతును (2)          ||గగనము||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Pavithruraalaina Kanyakagaa – Nee Yeduta Nenu Nilichedanu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Kougililo Nenu Vishraminthunu (2)       ||Gaganamu||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మహిమైశ్వర్యమే – జ్ఞాన సంపదనిచ్చినది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మర్మమైయున్న నీవలె రూపించుచున్నది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Mahimaishwaryame – Gnaana Sampadanichchinadi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Marmamaiyunna Nee Vale Roopinchuchunnadi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కళంకములేని వధువునై – నిరీక్షణతో నిన్ను చేరెదను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యుగయుగాలు నీతో ఏలెదను (2)          ||గగనము||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Kalankamu Leni Vadhuvunai – Nireekshanatho Ninnu Cheredanu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Yugayugaalu Neetho Eledanu (2)       ||Gaganamu||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 బాహుళ్యమే – ఐశ్వర్యమునిచ్చినది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తేజోవాసుల స్వాస్థ్యం అనుగ్రహించినది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 Baahulyame – Aishwaryamu Nichchinadi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 Vaasula Swaasthyam Anugrahinchinadi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2026-02-25T09:20:36Z</dcterms:created>
  <dcterms:modified xsi:type="dcterms:W3CDTF">2026-02-25T09:20:36Z</dcterms:modified>
</cp:coreProperties>
</file>