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చేసిన పనియైయున్నాము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Chesina Paniyaiyunnaamu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దేవుని కృపా మహదైశ్వర్యమును బట్టి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రక్తము ద్వారా అపరాధములను క్షమియించెను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Devuni Krupa Mahadaishvaryamunu Batti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Rakthamu Dvaaraa Aparaadhamulanu Kshamiyinchenu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చిత్తమయిన సంకల్పమును బట్టి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స్వాస్థ్యముగా ఏర్పరచెను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Chiththamayina Sangkalpamunu Batti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Svaasthyamugaa Erparachenu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దూరస్థులైన మనల క్రీస్తుయేసు 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రక్తము వలన సమీపస్తులుగా చేసెను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Doorasthulaina Manala KreesthuYesu 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Rakthamu Valana Sameepasthulugaa Chesenu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మద్యపు గోడను పడగొట్టి మనల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ఇశ్రాయేలుతో ఏకము చేసెను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Madyapu Godanu Padagotti Manala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Ishraayelutho Ekamu Chesenu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క్రీస్తుయేసు ముఖ్యమైన మూలరాయియై యుండగా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అపోస్తలులు ప్రవక్తల పునాదిపై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KreesthuYesu Mukhyamaina Moolaraayiyai Yundagaa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Aposthalulu Pravakthala Punaadipai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పరిశుద్ధాలయముగా దేవుని వాసముగా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ఆత్మమూలముగా కట్టబడుచున్నాము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Parishuddhalayamugaa Devuni Vaasamugaa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Aathmamoolamugaa Kattabaduchunnaamu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దేవ నీవే మా కుమ్మరివి జిగటవంటి వారము మేము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హస్తములతో నీ పోలికలో రూపునిచ్చి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Deva Neeve Maa Kummarivi Jigatavanti Vaaramu Memu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Hasthamulatho Nee Polikalo Roopunichchi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మంటి ఘటములలో మహిమైశ్వర్యము నింపి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నొందుచున్న దేవ సోత్రము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Manti Ghatamulalo Mahimaishvaryamu Nimpi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Nonduchunna Deva Sothramu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చేసిన పనియైయున్నాము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Chesina Paniyaiyunnaamu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క్రీస్తునందు ఆయన చేసిన పనియైయున్నాము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Kreesthunandu Aayana Chesina Paniyaiyunnaamu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ఆదాము నిబంధనను భంగము చేసిన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దోషము వలన మరణ దాస్యములో నుండగా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Aadaamu Nibandhananu Bhanggamu Chesina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Doshamu Valana Marana Daasyamulo Nundagaa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కుమారుడు గొట్టెపిల్లయై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ప్రాణమిచ్చి ప్రాయశ్చిత్తము చేసెను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Kumaarudu Gottepillayai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Praanamichchi Praayashchiththamu Chesenu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ఇశ్రాయేలు ఐగుప్తు దాస్యములో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నిట్టూర్పులతో మూలుగు లిడుచు మొఱ్ఱపెట్టగ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Ishraayelu Aigupthu Daasyamulo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Nittoorpulatho Moolugu Liduchu Morrapettaga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పరలోకము నుండి దిగివచ్చి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విడిపించి వారిని నడిపించెను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Paralokamu Nundi Digivachchi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Vidipinchi Vaarini Nadipinchenu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అపరాధములచే పాపములచే చచ్చిన వారమై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ఉగ్రత పాత్రులమై యుంటిమి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Aparaadhamulache Paapamulache Chachchina Vaaramai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Ugratha Paathrulamai Yuntimi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దేవుడు తన మహా ప్రేమ చేత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క్రీస్తుతో కూడ బ్రతికించెను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Devudu Thana Mahaa Prema Chetha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Kreesthutho Kooda Brathikinchenu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2026-08-11T18:50:40Z</dcterms:created>
  <dcterms:modified xsi:type="dcterms:W3CDTF">2026-08-11T18:50:40Z</dcterms:modified>
</cp:coreProperties>
</file>