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జై జై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Jai Jai Yesayyaa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రక్షకుడు జన్మించెనని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సంతోషముతో ఆనందముతో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Rakshakudu Janminchenani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Santhoshamutho Aanandamutho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హ్యాప్పీ హ్యాప్పీ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మెర్రి మెర్రి క్రిస్మస్ (2)         ||జై జై జై||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Happy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Merry Merry Christmas (2)        ||Jai Jai Jai||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హ్యాప్పీ క్రిస్మస్… మెర్రి క్రిస్మస్…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Christmas… Merry Christmas…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జై జై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పూజ్యుడవు నీవయ్యా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Jai Jai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Poojyudavu Neevayyaa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లోకానికొచ్చావయ్యా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సంతోషం తెచ్చావయ్యా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Lokaanikochchaavayyaa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 Thechchaavayyaa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 సంతోషం తెచ్చావయ్యా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 Santhosham Thechchaavayyaa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 గర్భమందు నీవు పుట్టావయ్యా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పరిశుద్దునిగా నీవు మా కొరకు వచ్చావయ్యా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 Garbhamandu Neevu Puttaavayyaa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Parishudhdhunigaa Neevu Maakoraku Vachchaavayyaa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పశుల పాకలో పశుల తొట్టిలో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పసి బాలుడుగా ఉన్నావయ్యా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Pashula Paakalo Pashula Thottilo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Pasi Baaludugaa Unnaavayyaa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హ్యాప్పీ హ్యాప్పీ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మెర్రి మెర్రి క్రిస్మస్ (2)        ||జై జై జై||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Happy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Merry Merry Christmas (2)       ||Jai Jai Jai||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దివినుండి దూత తెచ్చెను ఈ శుభవార్తను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నిశీధి రాత్రియందు ఆ గొల్లలకు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Divinundi Dootha Thechchenu Ee Shubhavaarthanu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Nisheedi Raathriyandu Aa Gollalaku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2026-02-25T09:14:39Z</dcterms:created>
  <dcterms:modified xsi:type="dcterms:W3CDTF">2026-02-25T09:14:39Z</dcterms:modified>
</cp:coreProperties>
</file>