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సుధా మధుర కిరణాల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Sudhaa Madhura Kiranaala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సుధా మధుర కిరణాల అరుణోదయం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కరుణామయుని శరణం అరుణోదయం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Sudhaa Madhura Kiranaala Arunodayam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Karunaamayuni Sharanam Arunodayam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తెర మరుగు హృదయాలు వెలుగైనవి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మరణాల చెరసాల మరుగైనది (2)            ||సుధా||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Thera Marugu Hrudayaalu Velugainavi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Maranaala Cherasaala Marugainadi (2)          ||Sudhaa||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దివి రాజుగా భువికి దిగినాడని – రవి రాజుగా ఇలను మిగిలాడని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నవలోక గగనాలు పిలిచాడని – పరలోక భవనాలు తెరిచాడని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Divi Raajugaa Bhuviki Diginaadani – Ravi Rajugaa Ilanu Migilaadani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Navaloka Gaganaalu Pilichaadani – Paraloka Bhavanaalu Therichaadani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ఆరని జీవన జ్యోతిగ వెలిగే తారొకటొచ్చింది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పాడే పాటల పశువులశాలను ఊయల చేసింది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Aarani Jeevana Jyothiga Velige Thaarokatochchindi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Paade Paatala Pashuvulashaalanu Ooyala Chesindi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పావగా – నిరుపేదగా – జన్మించగా – ఇల పండుగ (2)           ||సుధా||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Paavaga – Nirupedagaa – Janminchagaa – Ila Panduga (2)         ||Sudha||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లోకాలలో పాప శోకాలలో – ఏకాకిలా బ్రతుకు అవివేకులు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క్షమ హృదయ సహనాలు సమపాలుగా – ప్రేమానురాగాలు స్థిర ఆస్తిగా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Lokaalalo Paapa Shokaalalo – Ekaakilaa Brathuku Avivekulu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Kshama Hrudaya Sahanaalu Samapaalugaa – Premaanu Raagalu Sthira Aasthigaa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నమ్మిన వారిని రమ్మని పిలిచే రక్షకుడా యేసే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సుఖాల జీవజలాల పెన్నిధి ఆ ప్రభువే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Nammina Vaarini Rammani Piliche Rakshakudaa Yese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Sukhaala Jeevajalaala Pennidhi Aa Prabhuve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జన్మమే – ఒక మర్మము – ఆ బంధమే – అనుబంధము (2)          ||సుధా||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Janmame – Oka Marmamu – Aa Bandhame – Anubandhamu (2)           ||Sudha||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2026-02-25T09:28:31Z</dcterms:created>
  <dcterms:modified xsi:type="dcterms:W3CDTF">2026-02-25T09:28:31Z</dcterms:modified>
</cp:coreProperties>
</file>