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తమ దేవునెరుగువారు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Thama Devuneruguvaaru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తమ దేవునెరుగువారు చేసెదరు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శక్తితో గొప్ప కార్యములు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Thama Devuneruguvaaru ChesedaruShakthitho Goppa Kaaryamulu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ఇచ్చకపు మాటల వలన – అక్షయుని విడువరు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తప్పుబోధల నెప్పుడు తృణీకరించెదరు (2)               ||తమ||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Ichchakapu Maatala Valana – Akshayuni Viduvaru (2)Thappu Bodhala Neppudu Thruneekarinchedaru (2)         ||Thama||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సత్యమును విడువరు – ఉత్తములుగా నడిచెదరు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అతల్యాను హతము చేసెదరు శుద్ధులై యుండెదరు (2)               ||తమ||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Sathyamunu Viduvaru – Utthamulugaa Nadichedaru (2)Athalyaanu Hathamu Chesedaru Shuddhulai Yundedaru (2)         ||Thama||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మనుజ భయము జెందరు – మాన్యులై యుండెదరు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మంచి సాక్షమును విడువరు ఏకాంతులు కారు (2)               ||తమ||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Manuja Bhayamu Jendaru – Maanyulai Yundedaru (2)Manchi Saakshamunu Viduvaru Ekaanthulu Kaaru (2)         ||Thama||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ద్వేషించెదరు విగ్రహముల్ – శిరములు ఖండించినను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పర్వతమువలె కదలక వారు స్థిరముగ నుండెదరు (2)               ||తమ||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Dweshinchedaru Vigrahamul – Shiramulu Khandinchinanu (2)Parvathamuvale Kadalaka Vaaru Sthiramuga Nundedaru (2)         ||Thama||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అగ్నిలో వేయబడినను – విఘ్నంబులు కలిగినను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సింహపు బోనులో వేసినను సిగ్గునొందరు (2)               ||తమ||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Agnilo Veyabadinanu – Vighnambulu Kaliginanu (2)Simhapu Bonulo Vesinanu Siggunondaru (2)         ||Thama||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శోధనలను జయించెదరు – బాధలను సహించెదరు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నాథుడేసుని సదా వెదకి సాధించి ప్రకటింతురు (2)               ||తమ||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Shodhanalanu Jayinchedaru – Baadhalanu Sahinchedaru (2)Naathudeesuni Sadaa Vedaki Saadhinchi Prakatinthuru (2)         ||Thama||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అదిక జ్ఞానమును పొంది – తగ్గించుకొనెదరు తామే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ప్రభువును హెచ్చించెదరు హల్లెలూయ పాడెదరు (2)               ||తమ||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Adhika Gnaanamunu Pondi – Thagginchukonedaru Thaame (2)Yesu Prabhuvunu Hechchinchedaru Hallelujah Paadedaru (2)         ||Thama||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2026-02-25T09:25:55Z</dcterms:created>
  <dcterms:modified xsi:type="dcterms:W3CDTF">2026-02-25T09:25:55Z</dcterms:modified>
</cp:coreProperties>
</file>