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కృపను గూర్చి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Krupanu Goorchi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భయమా దిగులా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మనసా నీకేలా (2)         ||నీ కృపను||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Bhayamaa Digulaa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Manasaa Neekelaa (2)           ||Nee Krupanu||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కృపను గూర్చి నే పాడెదా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ప్రేమను గూర్చి ప్రకటించెదా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Krupanu Goorchi Ne Paadedaa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Premanu Goorchi Prakatinchedaa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 నే పాడెదా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ప్రభుని కొనియాడెదా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Nithyamu Ne Paadedaa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Prabhuni Koniyaadedaa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మహిమా ఘనతా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ప్రభావము చెల్లించెదా (2)         ||నీ కృపను||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Mahimaa Ghanathaa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Prabhaavamu Chellinchedaa (2)           ||Nee Krupanu||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ఇరుకులో ఇబ్బందిలో ఇమ్మానుయేలుగా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నిందలో అపనిందలో నాకు తోడు నీడగా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Irukulo Ibbandilo Immaanuyelugaa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Nindalo Apanindalo Naaku Thodu Needagaa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 నాకుండగా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క్రీస్తే నా అండగా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 Naakundagaa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Kreesthe Naa Andagaa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భయమా దిగులా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మనసా నీకేలా (2)         ||నీ కృపను||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Bhayamaa Digulaa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Manasaa Neekelaa (2)           ||Nee Krupanu||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వాక్యమై వాగ్ధానమై నా కొరకై ఉదయించినా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మరణమే బాలియాగమై నన్ను విడిపించినా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Vaakyamai Vaagdhaanamai Naa Korakai Udayinchinaa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Maranamai Baliyaagamai Nannu Vidipinchinaa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 నాకుండగా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క్రీస్తే నా అండగా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 Naakundagaa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Kreesthe Naa Andagaa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2026-02-25T09:15:28Z</dcterms:created>
  <dcterms:modified xsi:type="dcterms:W3CDTF">2026-02-25T09:15:28Z</dcterms:modified>
</cp:coreProperties>
</file>