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చాలునయ్యా చాలునయ్యా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Chaalunayyaa Chaalunayyaa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నీవు విడువనే లేదయ్యా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మిన్నగ ప్రేమించి రక్షించినావయ్యా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Neevu Viduvane Ledayyaa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Minnaga Preminchi Rakshinchinaavayyaa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నీకేమి చెల్లింతు నా మంచి మెస్సీయ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సాక్షిగా నేను ఇలా జీవింతునయ్యా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Neekemi Chellinthu Naa Manchi Messeeya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Saakshigaa Nenu Ila Jeevithunayyaa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కరుణా నీ కృప చాలు (2)        ||చాలునయ్యా||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Karunaa Nee Krupa Chaalu (2)          ||Chaalunayyaa||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చాలునయ్యా చాలునయ్యా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నాకు చాలునయ్యా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Chaalunayyaa Chaalunayyaa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Naaku Chaalunayyaa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ప్రేమామయుడివై ప్రేమించావు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కరుణామయుడివై కరుణించావు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Premaamayudivai Preminchaavu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Karunaamayudivai Karuninchaavu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తల్లిగ లాలించి తండ్రిగ ప్రేమించే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కరుణా నీ కృప చాలు (2)          ||చాలునయ్యా||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Thalliga Laalinchi Thandriga Preminche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Karunaa Nee Krupa Chaalu (2)      ||Chaalunayyaa||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జిగటగల ఊభిలో పడియుండగా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అడుగులు స్థిరపరచి నిలిపితివయ్యా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Jigatagala Oobhilo Padiyundagaa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Adugulu Sthiraparachi Nilipithivayyaa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హిస్సోపుతో నన్ను కడుగుము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హిమము కంటెను తెల్లగ మార్చయ్యా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Hissoputho Nannu Kadugumu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Himamu Kantenu Thellaga Maarchayyaa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నీకేమి చెల్లింతు నా మంచి మేస్సీయా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జీవితమంతా అర్పింతు నీకయ్యా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Neekemi Chellinthu Naa Manchi Messeeya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Jeevithamantha Arpinthu Neekayyaa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కరుణా నీ కృప చాలు (2)      ||చాలునయ్యా||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Karunaa Nee Krupa Chaalu (2)         ||Chaalunayyaa||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బంధువులు స్నేహితులు త్రోసేసినా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తల్లిదండ్రులే నన్ను వెలివేసినా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Bandhuvulu Snehithulu Throsesinaa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Thallidandrule Nannu Velivesinaa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2026-02-25T09:28:43Z</dcterms:created>
  <dcterms:modified xsi:type="dcterms:W3CDTF">2026-02-25T09:28:43Z</dcterms:modified>
</cp:coreProperties>
</file>