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గీదబోలా హరఘాడి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Geedabolaa Haraghaadi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గీదబోలా - హరఘాడి దీవెన ధావుంకరా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ఆ....హల్లెలూయా.....హల్లెలూయా.......హల్లెలూయా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Geedabolaa - Haraghaadi Deevena Dhaavungkaraa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Aa....Hallelooyaa.....Hallelooyaa.......Hallelooyaa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సరీసైన్యమెన మోటో బాస్యాఛజకో దేవెన ధావుంకరా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సరీ సంద్రెవచెతి సుకో వాటేమా- చలాయో దేవెన ధావుంకరా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Sareesainyamena Moto Baasyaachhajako Devena Dhaavungkaraa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Saree Sandrevachethi Suko Vaatemaa- Chalaayo Devena Dhaavungkaraa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అస్మానే - మన్నానదీనోజకో దేవేన ధావుంకరా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భాట వాచె మాయితీ మీటో పాణి దీనోజే దేవెన ధావుంకరా 1 హల్లి||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Asmaane - Mannaanadeenojako Devena Dhaavungkaraa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Bhaata Vaache Maayithee Meeto Paani Deenoje Devena Dhaavungkaraa 1 Halli||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2026-08-11T18:46:50Z</dcterms:created>
  <dcterms:modified xsi:type="dcterms:W3CDTF">2026-08-11T18:46:50Z</dcterms:modified>
</cp:coreProperties>
</file>