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సాధ్యమే యేసులో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Saadhyame Yesulo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షద్రకు మేషాకు అబేద్నెగోలను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అగ్నిలో ఉండియే కాపాడెనే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Shadhraku Meshaaku Abednegolanu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Agnilo Undiye Kaapadene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నరకపు మంటనుండి నను రక్షించిన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నేత్రాల నా యేసయ్యా…         ||సాధ్యము||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Narakapu Mantanundi.. Nanu Rakshinchina..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Nethraala Naa Yesayyaa…           ||Saadhyamu||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బలపరచు యేసునందే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సర్వము చేయగలను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Balaparachu Yesu Nande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Sarvamu Cheyagalanu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స్థిరపరచు క్రీస్తునందే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సమస్తం చేయగలను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Sthiraparachu Kreesthu Nande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Samastham Cheyagalanu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సాధ్యము కానిది ఏదియు లేదే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సాధ్యమే యేసులో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Saadhyamu Kaanidi Ediyu Lede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Saadhyame Yesulo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సాధ్యము కానిది ఏదియు లేదే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సాధ్యమే క్రీస్తులో        ||నన్ను బలపరచు||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Saadhyamu Kaanidi Ediyu Lede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Saadhyame Kreesthulo             ||Nannu Balaparachu||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నీటిని చీల్చి – బాటను వేసి – నరులను నడిపించెనే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బండను చీల్చి – దాహము తీర్చ – నీటిని పుట్టించెనే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Neetini Cheelchi – Baatanu Vesi – Narulanu Nadipinchene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Bandanu Cheelchi – Daahamu Theercha – Neetini Puttinchene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నీటిని ద్రాక్షా రసముగ మార్చెనే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నీటిపై నడిచెనే – నీటినే అణచెనే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Neetini Draakshaa Rasamuga Maarchene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Neetipai Nadichene – Neetine Anachene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కన్నీటిని నాట్యముగ మార్చెనే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జలమైన నా యేసయ్యా…         ||సాధ్యము||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Kanneetini Naatyamuga Maarchene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Jalamaina Naa Yesayyaa…            ||Saadhyamu||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హోరేబు కొండపై – మండే పొద నుండి – మోషేతో మాట్లాడెనే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బలిపీఠముపై – అగ్నిని కురిపించి – మహిమను కనుపరచెనే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Horebu Kondapai – Mande Poda Nundi – Moshetho Maatlaadene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Balipeetamupai – Agnini Kuripinchi – Mahimanu Kanuparachene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2026-02-25T09:28:51Z</dcterms:created>
  <dcterms:modified xsi:type="dcterms:W3CDTF">2026-02-25T09:28:51Z</dcterms:modified>
</cp:coreProperties>
</file>