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కోసమే జీవిద్దాం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Kosame Jeeviddaam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సంకటములు ఎదురైనా అవి అడ్డుగా నిలిచినను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రోశముగల విశ్వాసముతో ఆగకనే సాగెదము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Sankatamulu Edurainaa Avi Addugaa Nilichinanu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Roshamugala Vishwaasamutho Aagakane Saagedamu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రాజులు జనములు యేసుని చూచెదరు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విశ్వాసులు విశ్వాసములో స్థిరముగ ఉన్నప్పుడు       ||యేసు కోసమే||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Raajulu Janamulu Yesuni Choochedaru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Vishwaasulu Vishwaasamulo Sthiramuga Unnappudu              ||Yesu Kosame||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కోసమే జీవిద్దాం యేసుతోనే పయనిద్దాం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పోలి నడిచే సాక్షులం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Kosame Jeeviddaam Yesuthone Payaniddaam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Poli Nadiche Saakshulam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విలువలు కలిగుందాం యేసు పిలుపునకు లోబడదాం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లోకములో యేసుని ప్రతినిధులం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Viluvalu Kaligundaam Yesu Pilupunaku Lobadadaam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Lokamulo Yesuni Prathinidhulam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శోధనలెదురైనా అవరోధములెన్నున్నా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విశ్వాసములో నిలకడగా నిలిచుందాం కడవరకు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Shodhanaledurainaa Avarodhamulennunnaa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Vishwaasamulo Nilakadagaa Nilichundaam Kadavaraku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జీవిత యాత్రలో లోతులు కనబడినా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లోబడకుందుము లోకముకు ఏ సమయములోనైనా        ||యేసు కోసమే||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Jeevitha Yaathralo Lothulu Kanabadinaa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Lobadakundumu Lokamuku Ae Samayamulonainaa           ||Yesu Kosame||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నిందారహితులుగా జీవించుట మన పిలుపు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నీతియు పరిశుద్ధతయు ప్రభు కోరే అర్పణలు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Nindaarahithulugaa Jeevinchuta Mana Pilupu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Neethiyu Parishuddhathayu Prabhu Kore Arpanalu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యదార్ధవంతులుగా ఒక మంచి సాక్ష్యము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లోకమునకు కనపరచుటయు దేవుని పరిచర్యే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Yadaardhavanthulugaa Oka Manchi Saakshyamu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Lokamunaku Kanaparachutayu Devuni Paricharye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ప్రేమయు సహనము యేసుని హృదయము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కలిగుండుటకు పోరాడెదం ఆశతో అనుదినము       ||యేసు కోసమే||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Premayu Sahanamu Yesuni Hrudayamu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Kaligundutaku Poraadedam Aashatho Anudinamu              ||Yesu Kosame||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స్వభామును ధరించిన వారలము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మరణం గెలిచిన క్రీస్తుని ప్రకటించే శిష్యులము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Swabhaavamunu Dharinchina Vaaralamu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 Gelichina Kreesthuni Prakatinche Shishyulamu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2026-02-25T09:27:58Z</dcterms:created>
  <dcterms:modified xsi:type="dcterms:W3CDTF">2026-02-25T09:27:58Z</dcterms:modified>
</cp:coreProperties>
</file>