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యెహోవా 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Yehovaa Nee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యెహోవా నీ కొసంగెద - శ్రేయ మొదవంగ నాదు సంపదం = బాయక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సమ్ముఖమ్మున - నే యెడ నివసింతు భక్తితో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Yehovaa Nee Kosanggeda - Shreya Modavangga Naadu Sampadan = Baayaka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Sammukhammuna - Ne Yeda Nivasinthu Bhakthitho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అడంకువతో నీ పాదములంబడి - యొడయుండా నావెల్ల నీకిడి = తడవు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చేయక నిన్ను 6 - దండ్రి నన్నంగీకరించుమి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Adangkuvatho Nee Paadamulambadi - Yodayundaa Naavella Neekidi = Thadavu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Cheyaka Ninnu 6 - Dandri Nannanggeekarinchumi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నీవు నా రాజువు నిరతము - నేను నీ బిడ్డను నిశ్చయము = పావనాత్ముని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యెదుట నాదు - జీవ మిడుదు సజ్జీవనముకయి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Neevu Naa Raajuvu Nirathamu - Nenu Nee Biddanu Nishchayamu = Paavanaathmuni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Yeduta Naadu - Jeeva Midudu Sajjeevanamukayi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ప్రభువరా యర్పించుకొందు - భక్తితోడ నన్ను నిందు = శుభప్రదము లగు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శక్తులతో నను - సొంపుమోరంగ నింపు స్వామో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Prabhuvaraa Yarpinchukondu - Bhakthithoda Nannu Nindu = Shubhapradamu Lagu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Shakthulatho Nanu - Sompumorangga Nimpu Svaamo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మహిమస్తుతులు చెల్లు నీ నా - మంబునకు నిత్యంబుగా న = న్నిహ పరంబుం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'బ్రోచువాండ - నీవె సుమ్మా లోక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Mahimasthuthulu Chellu Nee Naa - Mambunaku Nithyambugaa Na = Nniha Parambun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'Brochuvaanda - Neeve Summaa Loka Rakshakaa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2026-08-11T18:44:30Z</dcterms:created>
  <dcterms:modified xsi:type="dcterms:W3CDTF">2026-08-11T18:44:30Z</dcterms:modified>
</cp:coreProperties>
</file>