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మేం క్రైస్తవులం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 Kraisthavulam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 జీవితమే మాకు పాఠంగా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బ్రతుకులకే ఒక యాగంగా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 Jeevithame Maaku Paatamgaa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Brathukulake Oka Yaagamgaa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చేసుకొన్న వారమే మేము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 శరీరమై ఉన్నాము (2)       ||ప్రేమ||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Chesukunna Vaarame Memu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Eka Shareeramai Unnaamu (2)         ||Prema||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మనుష్యులను ప్రేమిస్తాము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ప్రేమనే ప్రకటిస్తాము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Manushyulanu Premisthaamu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Premane Prakatisthaamu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శోధనకైనా తలవంచని వారం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చెంత మోకరించే వారం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Shodhanakainaa Thalavanchani Vaaram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Chentha Mokarinche Vaaram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లోకం మమ్ములను వేధిస్తున్నా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చులకనగా చూసి నిందిస్తున్నా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 Mammulanu Vedhisthunnaa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Chulakanagaa Choosi Nindisthunnaa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బాధను సహించే వారం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మేం శత్రువునైనా క్షమిస్తాము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Baadhanu Sahinche Vaaram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 Shathruvunainaa Kshamisthaamu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పాపం అంటే శరీరంతో చేసేదే కాదు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మనసులో తలంచేది అంటాం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 Ante Shareeramtho Chesede Kaadu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Manasulo Thalanchedi Antaam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ఎందుకంటే మేం క్రైస్తవులం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Endukante Mem Kraisthavulam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మనిషి దేవుని రూపాన్ని చూడలేదు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అందుకే విగ్రహారాధన మేం చెయ్యం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Manishi Devuni Roopaanni Choodaledu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Anduke Vigrahaaraadhana Mem Cheyyam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ఎందుకంటే మేం క్రైస్తవులం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Endukante Mem Kraisthavulam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క్షమలను సమపాళ్లుగా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విశ్వాసమే లక్ష్యంగా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Kshamalanu Samapaallugaa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Vishwaasame Lakshyamgaa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దేవుడంటే సృష్టిని చేసిన 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దేవునికి విదేశీ దేవుడనే మాటే లేదంటాం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Devudante Srushtini Chesina 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Devuniki Videshi Devudane Maate Ledantaam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ఎందుకంటే మేం క్రైస్తవులం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Endukante Mem Kraisthavulam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బాధలు పెట్టి హింసించినా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క్షమిస్తాము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 Baadhalu Petti Himsinchinaa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 Kshamisthaamu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ఎందుకంటే మేం క్రైస్తవులం       ||ప్రేమ||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Endukante Mem Kraisthavulam         ||Prema||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జీవితాలనే సాక్ష్యంగా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నిజదేవుని జనాంగంగా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Jeevithaalane Saakshyamgaa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 Devun Janaangamgaa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పిలువబడిన వారమే మేము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సిగ్గుపడని వారమే మేము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Piluvanadina Vaarame Memu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Siggupadani Vaarame Memu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మేం క్రైస్తవులం క్రీస్తనుచరులం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మేం క్రైస్తవులం ప్రేమకు జ్ఞాపికలం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 Kraisthavulam Kreesthanucharulam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 Kraisthavulam Premaku Gnaapikalam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మేం క్రైస్తవులం పరలోక దీపికలం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మేం క్రైస్తవులం బాధ్యత గల పౌరులం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 Kraisthavulam Paraloka Deepikalam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 Kraisthavulam Baadhyatha Gala Pourulam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మేం క్రైస్తవులం క్రైస్తవులం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మేం క్రైస్తవులం క్రైస్తవులం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 Kraisthavulam Kraisthavulam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 Kraisthavulam Kraisthavulam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మతానికి అతీతులం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జాతి వర్ణ వర్గాలనేకం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Mathaaniki Atheethulam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Jaathi Varna Vargaalanekam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మేం యేసు రక్తంతో కొనబడిన వారం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మేం సత్యమార్గంలో నడిచే వారం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 Yesu Rakthamtho Konabadina Vaaram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 Sathya Maargamlo Nadiche Vaaram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2026-02-25T08:46:38Z</dcterms:created>
  <dcterms:modified xsi:type="dcterms:W3CDTF">2026-02-25T08:46:38Z</dcterms:modified>
</cp:coreProperties>
</file>