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మనస్సులో ఆశ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Manassulo Aasha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మనసులో ఆశ నీవేనయ్యా – నీపైనే నాధ్యాస ఓ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కన్నులారా ప్రభూ నిన్ను చూడాలని – బ్రతుకంతా నీ సన్నిధిలో గడపాలని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Manasulo Aasha Neevenayyaa – Neepaine Naadhyaasa 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Kannulaaraa Prabhoo Ninnu Choodaalani – Brathukanthaa Nee Sannidhilo Gadapaalani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తేనెలకన్నా తీయగనున్న నీ మాటలను ధ్యానించాలని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నీ కార్యాలు మరువక నిత్యం స్తోత్రించాలని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Thenelakannaa Theeyaganunna Nee Maatalanu Dhyaaninchaalani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Aashcharyamaina Nee Kaaryaalu Maruvaka Nithyan Sthothrinchaalani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సంకటమైనా సంబరమైనా విడువక నిన్ను సేవించాలని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వినయము కలిగి మనసున విరిగి జీవనయాత్ర సాగించాలని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Sangkatamainaa Sambaramainaa Viduvaka Ninnu Sevinchaalani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Vinayamu Kaligi Manasuna Virigi Jeevanayaathra Saaginchaalani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మేఘముపైన రానైయున్న ప్రియుడా నిన్ను సంధించాలని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నీతివసించు రాజ్యమునందు ఘనుడా నీతో పాలించాలని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Meghamupaina Raanaiyunna Priyudaa Ninnu Sandhinchaalani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Neethivasinchu Raajyamunandu Ghanudaa Neetho Paalinchaalani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2026-08-24T10:16:51Z</dcterms:created>
  <dcterms:modified xsi:type="dcterms:W3CDTF">2026-08-24T10:16:51Z</dcterms:modified>
</cp:coreProperties>
</file>