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విడువక ఎడబాయక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Viduvaka Edabaayaka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విడువక ఎడబాయక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దాచితివా.. నీ చేతి నీడలో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Viduvaka Edabaayaka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Daachithivaa.. Nee Chethi Needalo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(యేసయ్యా) నీ చేతి నీడలో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(Yesayyaa) Nee Chethi Needalo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చాపిన రెక్కల నీడలో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సురక్షితముగా నన్ను దాచితివా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Chaapina Rekkala Needalo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Surakshithamugaa Nannu Daachithivaa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బ్రతుకును నాట్యముగా మార్చి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ఆదరించిన యేసయ్యా (2)       ||నను||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Brathukunu Naatyamugaa Maarchi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Aadarinchina Yesayyaa (2)        ||Nanu||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పిలుపుతో నన్ను పిలచి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నీవున్న చోటున నేనుండుటకై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Piluputho Nannu Pilachi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Neevunna Chotuna Nenundutakai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పిలుపుకు తగిన మార్గము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స్థిరపరచిన యేసయ్యా (2)       ||నను||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Pilupuku Thagina Maargamu Choopi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Sthiraparchina Yesayyaa (2)        ||Nanu||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2026-02-25T09:16:34Z</dcterms:created>
  <dcterms:modified xsi:type="dcterms:W3CDTF">2026-02-25T09:16:34Z</dcterms:modified>
</cp:coreProperties>
</file>