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జై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Jai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మహాప్రభుండా నీకే జై జై (2)       ||జై జై||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Mahaaprabhundaa Neeke Jai Jai (2)      ||Jai Jai||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పాపశాపగ్రస్తుడనై యుండ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గూడ నీ స్వకీయ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Shaapagrasthudanai Yunda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Gooda Nee Swakeeya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సంపాద్యముగా జేసితివి (2)       ||జై జై||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Sampaadyamugaa Jesithivi (2)      ||Jai Jai||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రాజులైన యాజక గుంపులో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గూడ నీ సొత్తైన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Raajulaina Yaajaka Gumpulo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Gooda Nee Sotthaina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జనములో జేర్చితివి (2)       ||జై జై||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Janamulo Jerchitivi (2)      ||Jai Jai||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తల్లియైన మరచిన మరచును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నిన్ను మరువననిన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Thalliyaina Marachina Marachunu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Ninnu Maruvananina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నమ్మకమైన నా ప్రభువా (2)       ||జై జై||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Nammakamaina Naa Prabhuvaa (2)      ||Jai Jai||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 స్తోత్రార్హుడవైన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యంతము లేని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 Sthothraarhudavaina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Yanthamu Leni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యుగా యుగములకు నీకే జై జై (2)       ||జై జై||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Yugaa Yugamulaku Neeke Jai Jai (2)      ||Jai Jai||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జై యేసు రాజా జై జై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రాజాధిరాజా నీకే జై జై – (2)       ||జై జై||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Jai Yesu Raajaa Jai Jai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Rajaadhiraajaa Neeke Jai Jai (2)      ||Jai Jai||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పాపకూపములో బడియున్న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జూచి చేయి జాచి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Paapakoopamulo Badiyunna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Joochi Cheyi Jaachi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చక్కగ దరికి జేర్చితివి (2)       ||జై జై||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Chakkaga Dariki Cherchithivi (2)      ||Jai Jai||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రక్తములో నన్ను కడిగి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పాపమంతా పరిహరించిన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Rakthamulo Nannu Kadigi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Paapamantha Pariharinchina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పావనుడగు నా ప్రభుయేసు (2)       ||జై జై||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Paavanudagu Naa Prabhu Yesu (2)      ||Jai Jai||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హీనుడనైన నాకు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రక్షణ వస్త్రములను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Heenudanaina Naaku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Rakshana Vasthramulanu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ప్రీతితో నొసగిన నీతి రాజా (2)       ||జై జై||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Preethitho Nosagina Neethi Raajaa (2)      ||Jai Jai||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మంటి పురుగునైన నన్ను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మంటి నుండి మింట జేర్చిన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Manti Purugunaina Nannu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Manti Nundi Minta Jerchina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2026-02-25T09:26:17Z</dcterms:created>
  <dcterms:modified xsi:type="dcterms:W3CDTF">2026-02-25T09:26:17Z</dcterms:modified>
</cp:coreProperties>
</file>