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మహిమాన్వితము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Mahimaanvithamu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మహిమాన్వితము మనోహరము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దివ్య సన్నిధానము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Mahimaanvithamu Manoharamu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Divya Sannidhaanamu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నిన్నే కోరానయ్య – నిన్నే చేరానయ్య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కావాలని యేసయ్య (2)     ||మహిమాన్వితము||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Ninne Koraanayya – Ninne Cheraanayya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Kaavalani Yesayya (2)      ||Mahimaanvithamu||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కోరలేదు ధన సంపద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కోరినాను నిను మాత్రమే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Koraledu Dhana Sampada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Korinaanu Ninu Maathrame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ఐశ్వర్యము కంటే అధికుడవు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ఆశ్రయమే చాలునయా (2)       ||నిన్నే||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Aishwaryamu Kante Adhikudavu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Aashrayame Chaalunayaa (2)      ||Ninne||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జీవపు ఊటలు కల చోటికి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 నదులు పారే చోటికి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Jeevapu Ootalu Kala Chotiki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 Nadulu Paare Chotiki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ప్రేమతో పిలచిన నా యేసయ్యా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దాహమును తీర్చెదవు (2)        ||నిన్నే||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Prematho Pilachina Naa Yesayyaa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Daahamunu Theerchedavu (2)      ||Ninne||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తేజోనివాసుల నివాసము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చేరాలనునదే నా ఆశయ్యా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Thejonivaasula Nivaasamu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Cheraalanunade Naa Aashayyaa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యుగయుగములు నే నీతో ఉండి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నిత్యారాధన చేయాలని (2)        ||నిన్నే||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Yugayugamulu Ne Neetho Undi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Nithyaaraadhana Cheyaalani (2)        ||Ninne||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2026-02-25T09:26:49Z</dcterms:created>
  <dcterms:modified xsi:type="dcterms:W3CDTF">2026-02-25T09:26:49Z</dcterms:modified>
</cp:coreProperties>
</file>