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 యజమానుండు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Yajamaanundu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దూత లంత్య దినంబునందున - కోంత గోయుదు రంతట = నా తరుణ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 గురుగు లన్నియు - నగ్నిలోం బడవైతురు ||కోంత||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Dootha Lanthya Dinambunanduna - Kontha Goyudu Ranthata = Naa Tharuna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 Gurugu Lanniyu - Nagnilon Badavaithuru ||Kontha||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లోకమందలి గాలి వానల - లోను మే మింక నుండక = నాకమందున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దండ్రి మింటను - నేకముగ జీవింతుము ||కోంత||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Lokamandali Gaali Vaanala - Lonu Me Mingka Nundaka = Naakamanduna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Dandri Mintanu - Nekamuga Jeevinthumu ||Kontha||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నీవు నేర్చిన యట్లే మే మిల - నిన్ను: బ్రతిదినమందును = జీవనోపాయంపు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భుక్తిని - దేవ, వేండంగం జేయుమోా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Neevu Nerchina Yatle Me Mila - Ninnu: Brathidinamandunu = Jeevanopaayampu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Bhukthini - Deva, Vendanggan Jeyumoా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మేఇన బోషించు నన్న - పానములనే వేండక = జానుగా నాత్మలకునౌ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భో - జనము వేండం నీయుమో ||కోంత||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Meina Boshinchu Nanna - Paanamulane Vendaka = Jaanugaa Naathmalakunau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 - Janamu Vendan Neeyumo ||Kontha||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వసుధ నినుం బ్రార్ధించు జన జీ - వంపు రొట్టెవు నీవెగా = అనువు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నాదరణంబు భక్తిని - యగుము మా కిల నెప్పుడున్ ||గోంత||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Vasudha Ninun Braardhinchu Jana Jee - Vampu Rottevu Neevegaa = Anuvu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Naadaranambu Bhakthini - Yagumu Maa Kila Neppudun ||Gontha||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కోంత యజమానుండ స్తోత్రముం - గూర్మితో నొనరింతుము = ప్రీతి మార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మాదు పొలములు - పెరిగి పండెను గావునం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 Yajamaanunda Sthothramun - Goormitho Nonarinthumu = Preethi Maara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Maadu Polamulu - Perigi Pandenu Gaavunan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నీదు సేవకులైన వారలు - నిండు మోదముం నొందుచు =నీ దయ నొక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టి గ్రాసము - నీ దినంబున గాంతురు ||కోంత||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Needu Sevakulaina Vaaralu - Nindu Modamun Nonduchu =Nee Daya Noka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Ti Graasamu - Nee Dinambuna Gaanthuru ||Kontha||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విత్తుకాలము కోంతకాలము - విమలమైన తలంపులు = చిత్తమునం బుట్టించి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మాకతి క్షేమ మొసంగితి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Viththukaalamu Konthakaalamu - Vimalamaina Thalampulu = Chiththamunan Buttinchi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Maakathi Kshema Mosanggithi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వేసవిని భువి మేము నాటిన - విత్తనం బతిరమ్యమై = భాసురంబగు పచ్చ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మొక్కయి - బయలువడె నిది చిత్రము ||కోంత||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Vesavini Bhuvi Memu Naatina - Viththanan Bathiramyamai = Bhaasurambagu Pachcha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Mokkayi - Bayaluvade Nidi Chithramu ||Kontha||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సమాధిని వెడలి చక్కంగ - బలముతో నీ గింజలు = బలుండు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చేతను - బాగుగను ఫలియించెను ||గోంత||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Samaadhini Vedali Chakkangga - Balamutho Nee Ginjalu = Balundu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Chethanu - Baaguganu Phaliyinchenu ||Gontha||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)4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)4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 నీదు నామము - నందు కాలము చేసి = యా ప్రజలు దేహములు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- నందం జేయుము రక్షకా ||కోంత||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 Needu Naamamu - Nandu Kaalamu Chesi = Yaa Prajalu Dehamulu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- Nandan Jeyumu Rakshakaa ||Kontha||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కార్యమువల్ల గూడను - కూర్మిచే నీ బిడ్డలు = నీతులను నేర్వంగం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జేయుము - ప్రీతిగల మా రక్షకా ||కోంత||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Kaaryamuvalla Goodanu - Koormiche Nee Biddalu = Neethulanu Nervanggan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Jeyumu - Preethigala Maa Rakshakaa ||Kontha||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2026-08-11T18:40:16Z</dcterms:created>
  <dcterms:modified xsi:type="dcterms:W3CDTF">2026-08-11T18:40:16Z</dcterms:modified>
</cp:coreProperties>
</file>