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భయమేల క్రస్తవుండా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Bhayamela Krasthavundaa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భయమేల క్రస్తవుండా - నీవిక నపజయమున బ్రతుకనేల = జయ శూరుడగు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- యిలనీకు జయము నిచ్చుచు నుండగ ॥భయమేల॥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Bhayamela Krasthavundaa - Neevika Napajayamuna Brathukanela = Jaya Shoorudagu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- Yilaneeku Jayamu Nichchuchu Nundaga ॥Bhayamela॥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భూతపీడితుల నెల్ల - విడిపించుదాత - మన రక్షకుండు = సాతాను వల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నుండియు - విడిపించిప నీతితో మనుపలేడా ॥భయమేల॥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Bhoothapeedithula Nella - Vidipinchudaatha - Mana Rakshakundu = Saathaanu Vala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Nundiyu - Vidipinchipa Neethitho Manupaledaa ॥Bhayamela॥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మరణ పాశములనుండి - లాజరును - కరుణతో లేపలేదా = ధరణిమిమ్ముల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- బలముతో - గుతికి నడిపించలేడా ॥|భయమేల॥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Marana Paashamulanundi - Laajarunu - Karunatho Lepaledaa = Dharanimimmula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- Balamutho - Guthiki Nadipinchaledaa ॥|Bhayamela॥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ద్రాక్షరసముగ నీళ్లను - మార్చిన - మహిమగల రక్షకుండు = అక్షయ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సంతసంబు - నిలమిోకు దీక్షతో నివ్వలేడా ॥భయమేల॥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Draaksharasamuga Neellanu - Maarchina - Mahimagala Rakshakundu = Akshaya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Santhasambu - NilamiోKu Deekshatho Nivvaledaa ॥Bhayamela॥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ఐదు చిన్న రొట్టెలు - మరి రెండు - చిన్న చేపలతోడును = ఐదువేల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మందిని - బలపర్చినట్టి రక్షకుడుండగ ॥భయమేల॥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Aidu Chinna Rottelu - Mari Rendu - Chinna Chepalathodunu = Aiduvela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Mandini - Balaparchinatti Rakshakudundaga ॥Bhayamela॥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విజయకరముగ (బ్రతుకను - ప్రభువుండు - నిజవాగ్గత్తము లివ్వ న్రీ-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వృజినము గెలువంగను - ముదముతో నిజముగ నెరవేర్చడా ॥భయమేల॥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Vijayakaramuga (Brathukanu - Prabhuvundu - Nijavaaggaththamu Livva Nree-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Vrujinamu Geluvangganu - Mudamutho Nijamuga Neraverchadaa ॥Bhayamela॥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2026-08-11T18:43:54Z</dcterms:created>
  <dcterms:modified xsi:type="dcterms:W3CDTF">2026-08-11T18:43:54Z</dcterms:modified>
</cp:coreProperties>
</file>