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సన్నుతింతును దేవ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Sannuthinthunu Deva Nee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నడుపుమయా = రోతవంటి - పాత బ్రతుకును పాత వత్సరమందు వదలి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- న్యాయము- కరుణ - శాంతులు - నూతననాబ్టిలో -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Nadupumayaa = Rothavanti - Paatha Brathukunu Paatha Vathsaramandu Vadali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- Nyaayamu- Karuna - Shaanthulu - Noothananaabtilo - Thandri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జన్మనిచ్చిన - జన్మదినంబున - జననీ జనకుల గావుమయా జవము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Janmanichchina - Janmadinambuna - Jananee Janakula Gaavumayaa Javamu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- నవబలంబును - పక్షిరాజున నటులే = మేమతో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హృదయమును - తృప్తితో - నింపి బ్రోవుము నీతో బ్రతుకుచు ||సన్ను|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- Navabalambunu - Pakshiraajuna Natule = Mematho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Hrudayamunu - Thrupthitho - Nimpi Brovumu Neetho Brathukuchu ||Sannu|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సన్నుతింతును దేవ - నీ సన్నిధానమున - సన్నుతింపగ = సకల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మేలులు - సర్వకృపలను - సిలువ విలువల - ప్రేమ నొసగి - కలుషములు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Sannuthinthunu Deva - Nee Sannidhaanamuna - Sannuthimpaga = Sakala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Melulu - SarvaKrupalanu - Siluva Viluvala - Prema Nosagi - Kalushamulu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కడుగంగ నాపై - కరుణజూపిన - కరుణమూర్తి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గతకాలమందును - కాని చేతల జేసి - వెతలలో పడియుంటిని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Kadugangga Naapai - Karunajoopina - Karunamoorthi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Gathakaalamandunu - Kaani Chethala Jesi - Vethalalo Padiyuntini =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స్థితిని మరచి - నాదు మనవులు - మరల అడుగుచుండగ - మదిని రోయని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పాపము - కడిగి శుద్దుని జేసినందుకు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Sthithini Marachi - Naadu Manavulu - Marala Aduguchundaga - Madini Royani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Paapamu - Kadigi Shudduni Jesinanduku Nannu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పిండాకృతిలో నుండ - దండినాధుడ - నాదు -గండములు - తొలగించితివి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బందవంటి బ్రతుకు బాటలో - గుండె బరువులు దించి అండగ - ఉండి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Pindaakruthilo Nunda - Dandinaadhuda - Naadu -Gandamulu - Tholaginchithivi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Bandavanti Brathuku Baatalo - Gunde Baruvulu Dinchi Andaga - 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నాబ్రతు - కుండగ - జీవజల బుగ్గలను ద్రాగుచు సన్ను!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ఆయు - రారోగ్యములు - ఆనంద - సౌఖ్యములు - అనుగ్రహించిన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Naabrathu - Kundaga - Jeevajala Buggalanu Draaguchu Sannu!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Aayu - Raarogyamulu - Aananda - Saukhyamulu - Anugrahinchina 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విభుడు = అనుక్షణంబు - అన్ని విధముల - ఆపదలు కలిగినను (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 - దండగ ఉండి నన్ను - ఆదరించిన దేవ సుతులు సన్ను!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Vibhudu = Anukshanambu - Anni Vidhamula - Aapadalu Kaliginanu (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 - Dandaga Undi Nannu - Aadarinchina Deva Suthulu Sannu!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తల్లిదండ్రులు - అన్న - దమ్ములు - అక్కలు - చెల్లెండ్ర - తో బుట్టువులన్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యెల్ల విధముల - కృపలోసంగగ - ఉల్ల సింపగ - ఉర్వియందున - యొల్లరికి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Thallidandrulu - Anna - Dammulu - Akkalu - Chellendra - Tho Buttuvulan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Yella Vidhamula - Krupalosanggaga - Ulla Simpaga - Urviyanduna - Yollariki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సువార్త - జాటుచు - సాక్షిక యిలను నిలుపగ సన్ను!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నూతన - వత్సరమందు - నీత్రి మార్గము విడువక - నీతి సూర్యుడ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Suvaartha - Jaatuchu - Saakshika Yilanu Nilupaga Sannu!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Noothana - Vathsaramandu - Neethri Maargamu Viduvaka - Neethi Sooryuda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2026-08-11T18:46:43Z</dcterms:created>
  <dcterms:modified xsi:type="dcterms:W3CDTF">2026-08-11T18:46:43Z</dcterms:modified>
</cp:coreProperties>
</file>