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పరిశుద్ధుడా పరిశుద్ధుడా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Parishuddhudaa Parishuddhudaa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పరిశుద్ధుడా పరిశుద్ధుడా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మోకరించెదా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Parishuddhudaa.. Parishuddhudaa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Mokarinchedhaa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ప్రాణాత్మతో శరీరముతో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జయమని పాడెదా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Praanaathmatho Shareeramutho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Jayamani Paadedhaa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జయమే – (8)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Jayame – (8)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గొర్రెపిల్లా గొర్రెపిల్లా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నీవంటి వారు ఎవరున్నారయ్యా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Gorrepillaa Gorrepillaa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Neevanti Vaaru Evarunnaarayyaa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పాపం మోసుకున్న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తనయుడా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Paapam Mosukunna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Thanayudaa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జయమే – (8)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Jayame – (8)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రోజు ప్రతి నిమిషము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జయమని పాడెదా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Roju Prathi Nimishamu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Jayamani Paadedhaa –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చోట ప్రతి స్థలములో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జయమని చాటెదా – (2)     ||పరిశుద్ధుడా||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Chota Prathi Sthalamulo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Jayamani Chaatedhaa – (2)      ||Parishuddhudaa||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2026-02-25T09:26:35Z</dcterms:created>
  <dcterms:modified xsi:type="dcterms:W3CDTF">2026-02-25T09:26:35Z</dcterms:modified>
</cp:coreProperties>
</file>