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దేవా నిన్ను పాడే</a:t>
            </a:r>
            <a:endParaRPr lang="en-US" sz="5400" dirty="0"/>
          </a:p>
          <a:p>
            <a:pPr algn="ctr" indent="0" marL="0">
              <a:lnSpc>
                <a:spcPct val="140000"/>
              </a:lnSpc>
              <a:buNone/>
            </a:pPr>
            <a:r>
              <a:rPr lang="en-US" sz="3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Devaa Ninnu Paade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దేవా నిన్ను పాడే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Devaa Ninnu Paade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సమయం మంచి సమయం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Samayam Manchi Samayam (2)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కష్టమైనా శోధనైనా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Kashtamainaa Shodhanainaa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నిన్ను పాడెదన్ - నిన్ను స్తుతియించెదన్ (2)    ||దేవా||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Ninnu Paadedan - Ninnu Sthuthiyinchedan (2) ||Devaa||</a:t>
            </a:r>
            <a:endParaRPr lang="en-US" sz="3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నావ ఒంటరిగా సాగుచుండగా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Naava Ontarigaa Saaguchundagaa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నాథా నిన్నే పాడెదను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Naathaa Ninne Paadedanu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జీవితములో నీవుండగా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Jeevithamulo Neevundagaa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ఎవరిని గూర్చి పాడెదను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Evarini Goorchi Paadedanu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శతకోటి పాటలు నిను గూర్చి పాడినా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Shathakoti Paatalu Ninu Goorchi Paadinaa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ఆశ ఎన్నటికి తీరదయా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Aasha Ennatiki Theeradayyaa (2)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కడవరకు నిన్ను కీర్తించి పొగడెద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Kadavaraku Ninnu Keerthinchi Pogadeda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ప్రాణనాథుడా నా జీవనాథుడా    ||దేవా||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Praananaathudaa Naa Jeevanaathudaa ||Devaa||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దేహమంత కృశియించినా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Dehamantha Krushiyinchinaa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వాడి నశియించిపోయినా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Vaadi Nashiyinchipoyinaa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రక్తధారలై ప్రవహించినా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Rakthadhaaralai Pravahinchinaa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మరణమాసన్నమైననూ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Maranamaasannamainanoo</a:t>
            </a:r>
            <a:endParaRPr lang="en-US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క్షణమైన నిన్ను స్తుతియింప మరచినా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Kshanamaina Ninnu Sthuthiyimpa Marachinaa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జీవిత పయనము వ్యర్ధమయ్యా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Jeevitha Payanamu Vyarthamayyaa (2)</a:t>
            </a:r>
            <a:endParaRPr lang="en-US" sz="4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జీవమిచ్చిన నిన్ను కీర్తించి పొగడెద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Jeevamichchina Ninnu Keerthinchi Pogadeda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ప్రాణనాథుడా నా జీవనాథుడా    ||దేవా||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Praananaathudaa Naa Jeevanaathudaa ||Devaa||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2026-11-07T03:06:36Z</dcterms:created>
  <dcterms:modified xsi:type="dcterms:W3CDTF">2026-11-07T03:06:36Z</dcterms:modified>
</cp:coreProperties>
</file>