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వినోద దాయకంబు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 Vinoda Daayakambu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వినోద దాయకంబు - దేవుని వాక్యంబు - జీవమునకు నాస్పదంబు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చిరమగు ధనంబు = భావంబుల మార్చు నంబు - బహుళ సాధనంబు శ్రీ!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 Vinoda Daayakambu - Devuni Vaakyambu - Jeevamunaku Naaspadambu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Chiramagu Dhanambu = Bhaavambula Maarchu Nambu - Bahula Saadhanambu Shree!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పాప తతికి నాయుధంబు - పాపి కాశయంబు - భూపతులకు దుస్తరంబు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-పుణ్య సాధనంబు = శాప మడంచెడు శరంబు - జగతికి విభవంబు శ్రీ!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Paapa Thathiki Naayudhambu - Paapi Kaashayambu - Bhoopathulaku Dustharambu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-Punya Saadhanambu = Shaapa Madanchedu Sharambu - Jagathiki Vibhavambu Shree!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బై స్వాతంత్ర్య మిడు దనంబు - సర్వశ్రేయంబు - ఘాతకులకు ఖద్దంబు ఆ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నీతికినిలయంబు = ప్రీతిని గరపెడు విధంబు - ఖ్యాతికిం బథంబు 11శ్రీ||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Bai Svaathanthrya Midu Danambu - Sarvashreyambu - Ghaathakulaku Khaddambu 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Neethikinilayambu = Preethini Garapedu Vidhambu - Khyaathikin Bathambu 11Shree||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తి. సత్య విరాజితంబు - నిత్య శోభితంబు - భృత్య వరుల సంచకరము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భీతున కభయంబు = చేతో విభవంబు సుగుణ - శిష్యుల హారంబు శ్రీ!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Thi. Sathya Viraajithambu - Nithya Shobhithambu - Bhruthya Varula Sanchakaramu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Bheethuna Kabhayambu = Chetho Vibhavambu Suguna - Shishyula Haarambu Shree!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త్తే కర్తం జూపు నద్దంబు ఆ ఘనమహాద్భుతంబు - దురితతతికి నస్తంబు- 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ఖశోషణంబు = పరమోపదేశంబు - బహుళమానితంబు శ్రీ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Ththe Karthan Joopu Naddambu Aa Ghanamahaadbhuthambu - Durithathathiki Nasthambu- 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Khashoshanambu = Paramopadeshambu - Bahulamaanithambu Shree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సర్వజనులకును హితంబు - సౌఖ్యసాధనంబు- శాంతికి నిజమార్దంబు-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జగడముల హరంబు = జగము నంతకును వరంబు - సత్యవిజయంబు 11శ్రీ||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Sarvajanulakunu Hithambu - Saukhyasaadhanambu- Shaanthiki Nijamaardambu-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Jagadamula Harambu = Jagamu Nanthakunu Varambu - Sathyavijayambu 11Shree||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కోలాహల కారణంబు -చాల ప్రాచీనంబు-మూలమౌ ధనంబు జగము-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నేలెడి తంత్రంబు = జాలియె దన సూత్రంబు - మేలు భూషణంబు [శ్రీ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 Kolaahala Kaaranambu -Chaala Praacheenambu-Moolamau Dhanambu Jagamu-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Neledi Thanthrambu = Jaaliye Dana Soothrambu - Melu Bhooshanambu [Shree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7... జ్ఞానికి దుర్‌ గ్రాహ్యంబు-దాని బోధనంబు-దీనజనుల కర్థంబు - దివ్య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శోభితంబు = మానితభక్తిని దినంబు - మానని పఠనంబు ||శ్రీ||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7... Gnaaniki Dur Graahyambu-Daani Bodhanambu-Deenajanula Karthambu - Divya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Shobhithambu = Maanithabhakthini Dinambu - Maanani Pathanambu ||Shree||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2026-08-11T18:43:03Z</dcterms:created>
  <dcterms:modified xsi:type="dcterms:W3CDTF">2026-08-11T18:43:03Z</dcterms:modified>
</cp:coreProperties>
</file>