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దావీదు బాధల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Daaveedu Baadhala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దాసుడైన దావీదు నిమిత్తము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విముఖుడ గాకుము అభిషిక్తునికి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Daasudaina Daaveedu Nimiththamu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Vimukhuda Gaakumu Abhishikthuniki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గర్భఫలమును నీ రాజ్యము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నియమితుంటివి నిబంధన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Garbhaphalamunu Nee Raajyamu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Niyamithuntivi Nibandhana Chesi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దావీదు తోడ సత్య ప్రమాణము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చేసిన వాడు మాటను మీరడు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Daaveedu Thoda Sathya Pramaanamu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Chesina Vaadu Maatanu Meeradu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సింహాసనముపై నీదు కుమారులు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కూర్చుందురంటివి నిబంధనన్ గైకొనన్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Sinhaasanamupai Needu Kumaarulu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Koorchundurantivi Nibandhanan Gaikonan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నివాసముకై నే కోరుకొనిన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 నే నేర్పరచుకొంటిని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Nivaasamukai Ne Korukonina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 Ne Nerparachukontini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ఇచ్చటనే నేను వశియించెదను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దీవింతును దాని నిండారులుగా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Ichchatane Nenu Vashiyinchedanu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Deevinthunu Daani Nindaarulugaa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నీతి వస్త్రముతో యాజకులందరిన్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శత్రువులను అవమాన వస్త్రముతో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Neethi Vasthramutho Yaajakulandarin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Shathruvulanu Avamaana Vasthramutho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ధరియింప జేసి ఆనందింతున్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తేజరిల్లును దావీదుపై కిరీటము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Dhariyimpa Jesi Aanandinthun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Thejarillunu Daaveedupai Kireetamu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దావీదు బాధల బ్యాపకముంచుకొనుము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Daaveedu Baadhala Byaapakamunchukonumu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ఇచ్చి ప్రమాణము చేసెను - యాకోబు బలిష్ఠుని తోడన్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Ichchi Pramaanamu Chesenu - Yaakobu Balishthuni Thodan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యెహోవాకు నేనొక స్థలమును చూడక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యాకోబు దేవునికి నివాసము చూడక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Yehovaaku Nenoka Sthalamunu Choodaka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Yaakobu Devuniki Nivaasamu Choodaka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ప్రవేశింపను నా గుడారము 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కన్నులకు నిద్ర రానియ్యననెను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Praveshimpanu Naa Gudaaramu 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Kannulaku Nidra Raaniyyananenu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అది ఎఫ్రాతాలో నున్నదని వింటిమి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యారు పొలములో అది దొరెకెను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Adi Ephraathaalo Nunnadani Vintimi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Yaaru Polamulo Adi Dorekenu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పోదము రండి తన నివాసమునకు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సాగిలపడుదము పాదపీఠము యొద్ద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Podamu Randi Thana Nivaasamunaku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Saagilapadudamu Paadapeethamu Yodda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లెమ్ము యెహోవా కృపతోడ 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బలసూచకమైన మందసముతో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Lemmu Yehovaa Krupathoda 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Balasoochakamaina Mandasamutho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ప్రవేశించు నీదు విశ్రాంతి స్థలమున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యాజక భక్తులు ఉత్సహించగను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Praveshinchu Needu Vishraanthi Sthalamuna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Yaajaka Bhakthulu Uthsahinchaganu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2026-08-11T18:50:45Z</dcterms:created>
  <dcterms:modified xsi:type="dcterms:W3CDTF">2026-08-11T18:50:45Z</dcterms:modified>
</cp:coreProperties>
</file>