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క్షేమము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Kshemamu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కలతచెందక నిలిపినది నీ దివ్య దర్శనమే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గమ్యము చేరే శక్తితో నను నింపి నూతన కృపనిచ్చెను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Kalatha Chendaka Nilipinadi Nee Divya Darshanamu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Gamyamu Chere Shakthitho Nanu Nimpi Noothan Krupanichchenu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ఆరాధ్యుడా అభిషిక్తుడా ఆరాధన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 స్తుతిపాత్రుడ 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Aaraadhyudaa Abhishikthudaa Aaraadhana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Sthuthipaathruda 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                 ||కృపా క్షేమము||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                 ||Krupaa Kshemamu||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 ప్రియుడా నన్నేలు మహారాజా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 నీ కొరకు పదిలపరచితిని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Praanapriyudaa Nanneelu Mahaaraajaa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 Nee Koraku Padilaparachithini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బూరశబ్దము వినగా నా బ్రతుకులో కలలు పండగా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అవధులులేని ఆనందముతో నీ కౌగిలి నే చేరనా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Boora Shabdamu Vinagaa Naa Brathukulo Kalalu Pandagaa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Avadhululeni Aanandamutho Nee Kougili Ne Cheranaa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ఆరాధ్యుడా అభిషిక్తుడా ఆరాధన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ప్రాణేశ్వరా నా యేసయ్య 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Aaraadhyudaa Abhishikthudaa Aaraadhana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Praaneshwaraa Naa Yesayyaa 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                 ||కృపా క్షేమము||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                 ||Krupaa Kshemamu||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 క్షేమము నీ శాశ్వత జీవము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 కాలమంతయు నీవు దయచేయువాడవు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Kshemamu Nee Shaashwatha Jeevamu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 Kaalamanthayu Neevu Dayacheyuvaadavu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మహోన్నతమైన నీ ఉపకారములు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తలంచుచు అనుక్షణము పరవశించనా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Mahonnathamaina Nee Upakaaramulu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Thalanchuchu Anukshanamu Paravashinchanaa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కృపలోనే పరవశించనా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Krupalone Paravashinanaa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ప్రార్ధనకు నీవిచ్చిన ఈవులే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లెక్కకు మించిన దీవెనలైనాయి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Praarthanaku Neevichchina Eevule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Lekkaku Minchina Deevenalainaayi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అడుగులు తడబడక నడిపినది నీ దివ్య వాక్యమే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కడలిని మించిన విశ్వాసమునిచ్చి విజయము చేకూర్చెను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Adugulu Thadabadaka Nadipinadi Nee Divya Vaakyame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Kadalini Minchina Vishwaasamunichchi Vijayamu Chekoorchenu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వాక్యమే మకరంధమై బలపరిచెను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 స్తుతిపాత్రుడ 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Vaakyame Makarandamai Balaparachenu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Sthuthipaathruda 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                 ||కృపా క్షేమము||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                 ||Krupaa Kshemamu||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సత్య మార్గములో ఫలించిన అనుభవమే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పరిమళింపచేసి సాక్షిగ నిలిపాయి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Sathya Maargamulo Phalinchina Anubhavime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Parimalimpajesi Saakshiga Nilipaavu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2026-02-25T09:34:25Z</dcterms:created>
  <dcterms:modified xsi:type="dcterms:W3CDTF">2026-02-25T09:34:25Z</dcterms:modified>
</cp:coreProperties>
</file>