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రాజ్యమునకు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Raajyamunaku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రాజ్యమునకు వెళ్ళదము – రక్షణపడవలో క్రీస్తు రక్షణపడవ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Raajyamunaku Velladamu – Rakshanapadavalo Kreesthu Rakshanapadava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అక్కడ చూచెద నోవహును – కాని అతని పడవను అచట చూడను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యోనాను చూచెదగాని చేపను – చూడను – మోక్షరాజ్యములో        ||ఉ||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Akkada Choocheda Novahunu – Kaani Athani Padavanu Achata Choodanu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Yonaanu Choochedagaani Chepanu – Choodanu – Moksharaajyamulo        ||U||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అక్కడ చూచెద పౌలును – భారమైన సంకెళ్ళు అచ్చటలేవుగా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యోహొషువె గాని యోర్దాను లేదుగా మోక్షరాజ్యంలో        ||ఉ||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Akkada Choocheda Paulunu – Bhaaramaina Sangkellu Achchatalevugaa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Yohoshuve Gaani Yordaanu Ledugaa Moksharaajyanlo        ||U||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నీటిపై నడచిన నా ప్రభుని చిరునగవు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మోమును – నేను చూచెద ఎంత – ఆనందం నాకు వారితో నుండ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Neetipai Nadachina Naa Prabhuni Chirunagavu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Momunu – Nenu Choocheda Entha – Aanandam Naaku Vaaritho Nunda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2026-08-24T10:16:35Z</dcterms:created>
  <dcterms:modified xsi:type="dcterms:W3CDTF">2026-08-24T10:16:35Z</dcterms:modified>
</cp:coreProperties>
</file>