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Hope is Built on Nothing Less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oath, His covenant, His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me in the whelming flood.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around my soul gives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then is all my hope and stay.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Christ the solid Rock I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He shall come with trumpet sound,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may I then in Him be found.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Dressed in His righteousness alone,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Faultless to stand before the throne.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Christ the solid Rock I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hope is built on nothing less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Jesus' blood and righteousness.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dare not trust the sweetest frame,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wholly lean on Jesus' Name.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Christ the solid Rock I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darkness veils His lovely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rest on His unchanging grace.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every high and stormy gale,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anchor holds within the veil.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Christ the solid Rock I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other ground is sinking sand.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2026-08-24T07:34:46Z</dcterms:created>
  <dcterms:modified xsi:type="dcterms:W3CDTF">2026-08-24T07:34:46Z</dcterms:modified>
</cp:coreProperties>
</file>