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చూడుము ఈ క్షణమే కల్వరిని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Choodumu Ee Kshaname Kalvarini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చూడుము ఈ క్షణమే కల్వరిని (1)- ప్రేమా ప్రభువు నీకై నిలుచుండెను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Choodumu Ee Kshaname Kalvarini (1)- Premaa Prabhuvu Neekai Niluchundenu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 రక్షణనివ్వ శ్రీ యేసుడు (1)- సిలువలో వ్రేలాడు చున్నాడుగా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 Rakshananivva Shree Yesudu (1)- Siluvalo Vrelaadu Chunnaadugaa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మానవు లెంతో చెడిపోయిరి - మరణించెదమని తలపోయక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ఎరుగరు మరణము నిక్కమని - నరకమున్నదని వారెరుగరు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Maanavu Lentho Chedipoyiri - Maraninchedamani Thalapoyaka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Erugaru Maranamu Nikkamani - Narakamunnadani Vaarerugaru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ఇహమందు నీకు కలవన్నియు - చనిపోవు సమయాన వెంటరావుచనిపోయినను నీవు లేచెదవు - తీర్పున్నదని ఎరుగు ఒక దినమున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Ihamandu Neeku Kalavanniyu - Chanipovu Samayaana Ventaraavuchanipoyinanu Neevu Lechedavu - Theerpunnadani Erugu Oka Dinamuna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మనలను ధనవంతులుగా చేయను - దరిద్రుడాయెను మన ప్రభువు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రక్తము కార్చెను పాపులకై - అంగీకరించుము శ్రీ యేసుని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Manalanu Dhanavanthulugaa Cheyanu - Daridrudaayenu Mana Prabhuvu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Rakthamu Kaarchenu Paapulakai - Anggeekarinchumu Shree Yesuni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సిలువపై చూడుము ఆ ప్రియుని - ఆ ప్రేమకై నీవు యేమిత్తువుఅర్పించుకో నీదు జీవితము - ఆయన కొఱకై జీవించుము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Siluvapai Choodumu Aa Priyuni - Aa Premakai Neevu Yemiththuvuarpinchuko Needu Jeevithamu - Aayana Korakai Jeevinchumu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2026-08-11T18:40:52Z</dcterms:created>
  <dcterms:modified xsi:type="dcterms:W3CDTF">2026-08-11T18:40:52Z</dcterms:modified>
</cp:coreProperties>
</file>