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శ్రీ యేసూ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Shree Yesoo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||Rammu||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రమ్ము శ్రీ యేసూ - సమ్మతి నాదు - మనమున నిలువ =నిమ్మునా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పెదవుల - నీతి అగ్నిచే నంటం - గ్రమ్మర నా నత్తి - వదలి నీ కృపం బొంద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Rammu Shree Yesoo - Sammathi Naadu - Manamuna Niluva =Nimmunaa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Pedavula - Neethi Agniche Nantan - Grammara Naa Naththi - Vadali Nee Krupan Bonda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||Rammu||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నిన్ను స్తుతింతు - నీ కృప నెపుడు - నెన్ని కీర్తింతుం = బన్నుగనీ కృపని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న్నైెన్నం డెరుంగని నరుల - కన్న యేసన్నా నీ - ధన్య రుధిరమె చాలు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Ninnu Sthuthinthu - Nee Krupa Nepudu - Nenni Keerthinthun = Bannuganee Krupani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Nnaiennan Derunggani Narula - Kanna Yesannaa Nee - Dhanya Rudhirame Chaalu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||Rammu||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_తరమె యెన్నంగను -దత్కృపను భూ - నభముల = నిరతము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- నీతి పరిమితిచే - ధరం దేజో వాసులకుం - గలిగించుం - గడు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_Tharame Yennangganu -Dathkrupanu Bhoo - Nabhamula = Nirathamu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- Neethi Parimithiche - Dharan Dejo Vaasulakun - Galiginchun - Gadu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||Rammu||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భవదీయ కృపను - బాగుగం జాటి - భువి నీ చిత్తమును = అవిధి నెం 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తీర్చి - యమిత బలముతోడ - నవగతి నీతి కి - రీటంబు నేం బొంద||రమ్ము||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Bhavadeeya Krupanu - Baagugan Jaati - Bhuvi Nee Chiththamunu = Avidhi Nen 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Theerchi - Yamitha Balamuthoda - Navagathi Neethi Ki - Reetambu Nen Bonda||Rammu||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నేను నీ కొరకే - నిత్యము బ్రతికి - నిన్ను గణుతించి = మానుగ ”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యను - మంచి వాక్యము విని - దీన ప్రభుని సమా- ధానములో నేం జేర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Nenu Nee Korake - Nithyamu Brathiki - Ninnu Ganuthinchi = Maanuga ”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Yanu - Manchi Vaakyamu Vini - Deena Prabhuni Samaa- Dhaanamulo Nen Jera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2026-08-11T18:40:56Z</dcterms:created>
  <dcterms:modified xsi:type="dcterms:W3CDTF">2026-08-11T18:40:56Z</dcterms:modified>
</cp:coreProperties>
</file>