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శ్రీమంతుడా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Shreemanthudaa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శ్రీమంతుడా -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ఆత్మకు అభిషేకమా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Shreemanthudaa -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Aathmaku Abhishekamaa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అభినయ సంగీతమా ||శ్రీమంతుడా||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! సిలువధారి- నా బలి పీఠమా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Abhinaya Sanggeethamaa ||Shreemanthudaa||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రక్తపు కోట - నాకు నివాసమా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నీవు పిలచిన - పిలుపు రహస్యమా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ఇదియే నీ త్యాగ - సంకేతమా ||శ్రీమంతుడా||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మహిమగల పరిచర్య - పొందినందున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అధైరపడను - కృప పొందినందున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మహిమతో నీవు - దిగి వచ్చువేళ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మార్పు నొందెద - నీ పోలికగా ||శ్రీమంతుడా||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 శిఖరము - సింహాసనము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వరపుత్రులకే - వారసత్వము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వాగ్రనములన్ని - నెరవేర్లు చుంటివా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వాగ్ధాన పూర్ణుడా - నా యేసయ్యా ||శ్రీమంతుడా||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2026-08-11T18:38:35Z</dcterms:created>
  <dcterms:modified xsi:type="dcterms:W3CDTF">2026-08-11T18:38:35Z</dcterms:modified>
</cp:coreProperties>
</file>