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అందుకో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Anduko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అయినా నీవు రక్షణ నివ్వ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వెలిగించి పంపితివి యేసు ప్రభును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Ainaa Neevu Rakshana Nivva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Veliginchi Pampithivi Yesu Prabhunu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ఘనతా మహిమా నీకేయని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గానము చేసెదను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Ghanathaa Mahimaa Neekeyani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Gaanaamu Chesedanu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క్షమాపణ జీవమునిచ్చిన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కరుణామయా.. అందుకో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Kshamaapana Jeevamunichchina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Karunaamayaa.. Anduko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అందుకో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Anduko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తెలిసికొంటిని నా యేసు నిన్ను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శక్తి గల ప్రభువనియు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Thelisikontini Naa Yesu Ninnu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Shakthi Gala Prabhuvaniyu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రానున్నావు మరలా నాకై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దేశములో నన్నుంచుటకై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Raanunnaavu Maralaa Naakai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 Deshamulo Nannunchutakai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ఘనతా మహిమా నీకేయని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గానము చేసెదను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Ghanathaa Mahimaa Neekeyani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Gaanaamu Chesedanu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క్షమాపణ జీవమునిచ్చిన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కరుణామయా.. అందుకో   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Kshamaapana Jeevamunichchina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Karunaamayaa.. Anduko           ||Aaraadhana||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అందుకో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క్షమాపణ జీవమునిచ్చిన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Anduko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Kshamaapana Jeevamunichchina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కరుణామయా.. అందుకో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అందుకో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Karunaamayaa.. Aaraadhana Anduko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అబ్రహాము ఇస్సాకు యాకోబు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మోషేతో అన్నావు ఉన్నానని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Abrahaamu Issaku Yaakobu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Moshetho Annaavu Unnaanani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అల్ఫయు నీవే ఓమెగయును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ఆద్యంత రహితుండ నీవేనని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Alphayu Neeve Omegayunu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Aadyantha Rahithunda Neevenani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ఘనతా మహిమా నీకేయని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గానము చేసెదను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Ghanathaa Mahimaa Neekeyani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Gaanaamu Chesedanu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క్షమాపణ జీవమునిచ్చిన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కరుణామయా.. అందుకో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Kshamaapana Jeevamunichchina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Karunaamayaa.. Anduko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అందుకో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Anduko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పాపంబున జన్మించి నశియించితిని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లోకంబు నాదనుచు ఆశించితిని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Paapambuna Janminchi Nashiyinchithini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Lokambu Naadanuchu Aashinchithini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2026-02-25T09:18:38Z</dcterms:created>
  <dcterms:modified xsi:type="dcterms:W3CDTF">2026-02-25T09:18:38Z</dcterms:modified>
</cp:coreProperties>
</file>