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సామలోరే బంజార భాయిరే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Saamalore Banjaara Bhaayire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సామలోరే బంజార భాయిరే - సే జాగ అపణేన ఆళీఛ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మళోజెర వాసు - కత్ర కత్రాయికో ఖుశీఛ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Saamalore Banjaara Bhaayire - Se Jaaga Apanena Aaleechha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Malojera Vaasu - Kathra Kathraayiko Khusheechha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88 అపణ్ జామాతో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శాంతితి ప్రభువు అపణేన చలావజనా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88 Apan Jaamaatho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Shaanthithi Prabhuvu Apanena Chalaavajanaa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మాయి - రూడేమాయి ||2|| ఢిలో ఘెగే కాడుచూ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8 అపణ నికళా జనా - శాంతితీ అపన్ మారా జానా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Maayi - Roodemaayi ||2|| Dhilo Ghege Kaaduchoo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8 Apana Nikalaa Janaa - Shaanthithee Apan Maaraa Jaanaa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రూడ రూదే - బమ్మోయి బమ్మోయి 11.2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'ఘెగ్ కాడన్ కడిబోలుచూ బోలుచూ 1||సామ||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Rooda Roode - Bammoyi Bammoyi 11.2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'Gheg Kaadan Kadiboluchoo Boluchoo 1||Saama||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వేల భావెటిమా దేవెర్ వెలెర్నయి - చలీయావుంచూ ప్రభుర్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 వాసు - రూడ &amp;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Vela Bhaavetimaa Dever Velernayi - Chaleeyaavunchoo Prabhur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 Vaasu - Rooda &amp;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హత రమ్మచు రమ్ముచు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Hatha Rammachu Rammuchu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2026-08-11T18:46:49Z</dcterms:created>
  <dcterms:modified xsi:type="dcterms:W3CDTF">2026-08-11T18:46:49Z</dcterms:modified>
</cp:coreProperties>
</file>