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పైనమై యున్నానయ్యా 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Painamai Yunnaanayyaa Nee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కాలం బయ్యెను రారమ్మనుచు - మేఘాకృతితో వచ్చి - కాలదండము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వేళను " - దూలి చనుం గా - బోలు "భవత్మరు- ణాలింగన సుఖ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Kaalan Bayyenu Raarammanuchu - Meghaakruthitho Vachchi - Kaaladandamu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Velanu " - Dooli Chanun Gaa - Bolu "Bhavathmaru- Naalinggana Sukha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" నొసంగవె || పైనమై||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" Nosanggave || Painamai||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దివ్య రూపధ్యానంబు - నిర్మలాత్మాంతర సౌఖ్యంబు - నా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'ప్రేమామృత సారంబు = నీ దాసుని కవి - నిరత మొసంగుచు - నా దారిని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Divya Roopadhyaanambu - Nirmalaathmaanthara Saukhyambu - Naa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'Premaamrutha Saarambu = Nee Daasuni Kavi - Niratha Mosangguchu - Naa Daarini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 - దీర్పను - నాదియు మధ్యము - నంతము లేని పు - నాదులుగల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- “సౌధము || పైనమై||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 - Deerpanu - Naadiyu Madhyamu - Nanthamu Leni Pu - Naadulugala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- “Saudhamu || Painamai||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ఎండమావుల 'కీదైనట్టి - యిహ సౌఖ్యములు త్వరగాంబోవు నీ - నిండు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నిత్యానందంబు = దండిగ నీయం -దుండిన వారి క- ఖండామృత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Endamaavula 'Keedainatti - Yiha Saukhyamulu Thvaragaambovu Nee - Nindu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Nithyaanandambu = Dandiga Neeyan -Dundina Vaari Ka- Khandaamrutha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 - ఖ్యము లిచ్చెదవట - తండ్రీ భవ దు - త్తమ దాసుల నీ - వుండిన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చోటనె - యుంచుము చాలును || పైనమై||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Sau - Khyamu Lichchedavata - Thandree Bhava Du - Ththama Daasula Nee - Vundina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Chotane - Yunchumu Chaalunu || Painamai||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యున్నా నయ్యా నీ - *1పాదాంబుజముల సన్నిధికి ప్రభు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నుండవే నీవు = దీనుండ భవ *దా - ధీనుండ ననుం గృప - తో నడిపించు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Yunnaa Nayyaa Nee - *1Paadaambujamula Sannidhiki Prabhu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Nundave Neevu = Deenunda Bhava *Daa - Dheenunda Nanun Grupa - Tho Nadipinchu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 -దుట నదె సింహ - *ధ్వానముతో మృతి వచ్చు చున్నది - దాని *భయోత్సా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తము దొలంగింపవె || పైనమై||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 -Duta Nade Sinha - *Dhvaanamutho Mruthi Vachchu Chunnadi - Daani *Bhayothsaa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Thamu Dolanggimpave || Painamai||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నేంబోవునపుడు - శ్రమ లెన్నెన్నో చనుదెంచి నా - పరుగు కడ్డముగా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నిలుచునేమో = మరణపు ముళ్లను - విరుచుటకును ద - ద్ధురవస్థలు వెసం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Nembovunapudu - Shrama Lennenno Chanudenchi Naa - Parugu Kaddamugaa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Niluchunemo = Maranapu Mullanu - Viruchutakunu Da - Ddhuravasthalu Vesan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దొలంగించుటకును - గరుణానిధి నా - సరస నుండుమో-*శరణాగతునకు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మరి దిక్కెవ్వరు || పైనమై||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Dolangginchutakunu - Garunaanidhi Naa - Sarasa Nundumo-*Sharanaagathunaku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Mari Dikkevvaru || Painamai||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దేవా నీ ‘ హస్తముతో - దీనులను బట్టెద వెరవకుం డను -నీ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వాగ్దాత్తమున కిది సమయంబు = ఆ వచనము నా - జీవాధారము - దైవము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Devaa Nee ‘ Hasthamutho - Deenulanu Batteda Veravakun Danu -Nee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Vaagdaaththamuna Kidi Samayambu = Aa Vachanamu Naa - Jeevaadhaaramu - Daivamu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తల్లియుం దండ్రియు దాతవు - నీవే సర్వము - నిను నమ్మితి నా- త్రోవ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ప్రయాణము - తుదముట్టించుము || పైనమై||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Thalliyun Dandriyu Daathavu - Neeve Sarvamu - Ninu Nammithi Naa- Throva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Prayaanamu - Thudamuttinchumu || Painamai||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పొందుగా నీ భక్తియందు - మానందించు నపుడు - సందియము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లెన్నెన్నో చనుదెంచి = తొందర “ - నా - త్రోవను “ -ధాంధత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Pondugaa Nee Bhakthiyandu - Maanandinchu Napudu - Sandiyamu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Lennenno Chanudenchi = Thondara “ - Naa - Throvanu “ -Dhaandhatha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మిశ్రమ - లణంగించుటకై - సుందరమగు “ - చందంబున -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ముందట నడువవె - ముదమునం బ్రభువా || పైనమై||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Mishrama - Lanangginchutakai - Sundaramagu “ - Chandambuna -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Mundata Naduvave - Mudamunan Brabhuvaa || Painamai||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2026-08-11T18:44:49Z</dcterms:created>
  <dcterms:modified xsi:type="dcterms:W3CDTF">2026-08-11T18:44:49Z</dcterms:modified>
</cp:coreProperties>
</file>