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ఎవరితో నీ జీవితం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Evaritho Nee Jeevitham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ఎవరితో నీ జీవితం – ఎందాక నీ పయనం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ఎదలో ప్రభు వసింపగా – ఎదురు లేదు మనుగడకు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Evaritho Nee Jeevitham – Endaaka Nee Payanam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Edalo Prabhu Vasimpagaa – Eduru Ledu Manugadaku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దేవుడే నీ జీవిత గమ్యం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 రాజ్యం నీకే సొంతం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Devude Nee Jeevitha Gamyam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 Raajyam Neeke Sontham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గురి తప్పక దరి చేరుమురా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తెలుసుకో ఈ జీవిత సత్యం (2)       ||ఎవరితో||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Guri Thappaka Dari Cherumuraa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Thelusuko Ee Jeevitha Sathyam (2)      ||Evaritho||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కష్టాలకు కృంగిపోకురా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నష్టాలకు కుమిలిపోకురా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Kashtaalaku Krungipokuraa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Nashtaalaku Kumilipokuraa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అశాంతిని చేరనీకురా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తెలుసుకో ఈ జీవిత సత్యం (2)       ||ఎవరితో||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Ashaanthini Cheraneekuraa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Thelusuko Ee Jeevitha Sathyam (2)      ||Evaritho||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గెలుపోటమి సహజమురా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దివ్య శక్తితో కదులుమురా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Gelupotami Sahajamuraa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Divya Shakthitho Kadulumuraa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 దైవం తోడుండునురా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తెలుసుకో ఈ జీవిత సత్యం (2)       ||ఎవరితో||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 Daivam Thodundunuraa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Thelusuko Ee Jeevitha Sathyam (2)      ||Evaritho||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2026-02-25T08:46:44Z</dcterms:created>
  <dcterms:modified xsi:type="dcterms:W3CDTF">2026-02-25T08:46:44Z</dcterms:modified>
</cp:coreProperties>
</file>