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పూర్ణ హృదయ స్తోత్రముల్ చెల్లించెద ప్రభునకే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Poorna Hrudaya Sthothramul Chellincheda Prabhunake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ప్రశంసలను పాడెద - ప్రభునకే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Prashansalanu Paadeda - Prabhunake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నిత్య రాజ్యము నన్ను చేర్చ - నిత్య నిబంధన చేసె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సుఖదుఃఖములందైన - ముగింతు నాదు పరుగున్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Nithya Raajyamu Nannu Chercha - Nithya Nibandhana Chese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Sukhaduhkhamulandaina - Muginthu Naadu Parugun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స్థిరముగ నుందు పరమును చేరువరకు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Sthiramuga Nundu Paramunu Cheruvaraku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పూర్ణ హృదయ స్తోత్రముల్ - చెల్లించెద ప్రభునకే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Poorna Hrudaya Sthothramul - Chellincheda Prabhunake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ఏర్పరచుకోలేదు నేను - ప్రభువే నన్నేర్పరచుకొనెన్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పాపినైన నాకు - ఆయనే రక్షణ నిచ్చెన్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Erparachukoledu Nenu - Prabhuve Nannerparachukonen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Paapinaina Naaku - Aayane Rakshana Nichchen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పరలోక రాజ్యములో - భాగమునిచ్చెన్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Paraloka Raajyamulo - Bhaagamunichchen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 హృదయ పాపమును - తన రక్తములో కడిగెన్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మృతమైన నా ఆత్మను - జీవింపజేసె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 Hrudaya Paapamunu - Thana Rakthamulo Kadigen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Mruthamaina Naa Aathmanu - Jeevimpajese Prabhu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ఉచితంబుగానే పొందితి - నిత్య జీవం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Uchithambugaane Pondithi - Nithya Jeevan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నే పాప బంధములో నుండ - హృదయమశాంతితో నిండె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పాప మొప్పుకొనగా - కడిగెను రక్తములో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 Paapa Bandhamulo Nunda - Hrudayamashaanthitho Ninde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Paapa Moppukonagaa - Kadigenu Rakthamulo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శాంతి ఆనందముతో - నన్ను నింపెన్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Shaanthi Aanandamutho - Nannu Nimpen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వర్ణింపజాలను నేను - ప్రభు యొక్క గొప్ప ప్రేమన్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పాపిని నను ప్రేమించెన్ - మరువలేనా ప్రేమను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Varnimpajaalanu Nenu - Prabhu Yokka Goppa Preman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Paapini Nanu Preminchen - Maruvalenaa Premanu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2026-08-11T18:47:12Z</dcterms:created>
  <dcterms:modified xsi:type="dcterms:W3CDTF">2026-08-11T18:47:12Z</dcterms:modified>
</cp:coreProperties>
</file>