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notesMasterIdLst>
    <p:notesMasterId r:id="rId5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ప్రేమతో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Prematho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ఎముకలను నా అవయములను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వింతగా ఎదిగించి రూపించిన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Emukalanu Naa Avayamulanu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Vinthagaa Ediginchi Roopinchina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ఒడిలో నేను పాలు త్రాగుచున్నప్పుడు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నమ్మికను నాలోన పుట్టించిన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Odilo Nenu Paalu Thraaguchunnappudu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Nammikanu Naalona Puttinchina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సొంత పోలిక రూపులోన నను సృష్టించిన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Sontha Polika Roopulona Nanu Srushtinchina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సృజియించావయ్యా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 Srujiyinchaavayyaa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మురిపెంగా లాలించావయ్యా            ||శాశ్వతమైన||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Muripemgaa Laalinchaavayyaa        ||Shaashwathamaina||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ప్రభువును ఎరుగక యుండి అజ్ఞానముతో ఉన్నప్పుడు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విడువక వెంటాడిన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Prabhuvunu Erugaka Yundi Agnaanamulo 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Viduvaka Ventaadina Prema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సృష్టికర్తను గూర్చి స్మరణే నాలో లేనప్పుడు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కోసం వేచిచూచిన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Srushtikarthanu Goorchi Smarane Naalo Lenappudu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 Vechichoochina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బాల్య దినముల నుండి నను సంరక్షించి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రెప్పలా నన్ను కాపాడిన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Baalya Dinamula Nundi Nanu Samrakshinchi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Reppalaa Nannu Kaapaadina Prema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 కాలమున కృపతో నను కలిసి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సత్యమును బోధించి వెలిగించిన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Yavvana Kaalamuna Krupatho Nanu Kalisi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Sathyamunu Bodhinchi Veliginchina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వెదకకున్నను నాకు దొరికి నను బ్రతికించిన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Vedakakunnanu Naaku Doriki Nanu Brathikinchina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ప్రేమతో నను ప్రేమించావయ్యా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నను గెల్చెను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Prematho Nanu Preminchaavayyaa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Nanu Gelchenu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నను దర్శించినావయ్యా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Nanu Darshinchinaavayyaa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ప్రత్యేకపరిచావేసయ్యా            ||శాశ్వతమైన||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Prathyekaparichaavesayyaa         ||Shaashwathamaina||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పాపినై యుండగానే నాకై మరణించిన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సొత్తుగా చేసుకున్న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Paapinai Yundagaane Naakai Maraninchina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Sotthugaa Chesukunna Prema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విలువే లేనట్టి నాకై తన ప్రాణపు విలువని చెల్లించి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విలువని పెంచేసిన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Viluve Lenatti Naakai Thana Praanapu Viluvani Chellinchi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Viluvani Penchesina Prema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లోకమే నను గూర్చి చులకన చేసినను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దృష్టిలో నేను ఘనుడన్న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 Nanu Goorchi Chulakana Chesinanu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Drushtilo Nenu Ghanudanna Prema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లేకున్నా నేను నీకు సరిపోనా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బహు ప్రియుడవని బలపరచిన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Lekunnaa Nenu Neeku Sariponaa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Bahu Priyudavani Balaparachina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ముద్దు బిడ్డ నువ్వంటూ నన్ను తెగ ముద్దాడిన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Muddu Bidda Nuvvantu Nannu Thega Muddaadina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ఇంత ప్రేమ ఏంటయ్యా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 యేసయ్యా…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Intha Prema Entayyaa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 Yesayyaa…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నీలా మార్చేందులకేనయ్యా           ||శాశ్వతమైన||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Neelaa Maarchendulakenayyaa           ||Shaashwathamaina||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మార్లు నే పాడినప్పుడు బహు చిక్కులలోనున్నప్పుడు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పైకి లేపిన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Maarlu Ne Padinappudu Bahu Chikkulalonunnappudu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Paiki Lepina Prema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నీ కృప నా యెడ కురిపించినావయ్యా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నను మార్చెను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Nee Krupa Naa Yeda Kuripinchinaavayya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Nanu Maarchenu</a:t>
            </a:r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నిను చేసానంటూ నేనే భరియిస్తానంటూ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చంకన ఎత్తుకున్న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Ninu Chesaanantu Nene Bhariyisthaanantu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Chankana Etthukunna Prema</a:t>
            </a:r>
            <a:endParaRPr lang="en-U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తప్పటడుగులు తప్పకుండ సరి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తప్పులను మాన్పించి స్థిరపరచిన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Thappatadugulanu Thappakunda Sari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Thappulanu Maanpinchi Sthiraparachina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బట్టి మారదుగా నన్ను చేరదీసెనుగా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షరతులే లేనట్టి నా తండ్రి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Batti Maaradugaa Nannu Cheradeesenugaa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Sharathule Lenatti Naa Thandri Prema</a:t>
            </a:r>
            <a:endParaRPr lang="en-US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తనకిష్టమైన ఘనమైన పాత్రగా నను మలచిన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Thanakishtamaina Ghanamaina Paathragaa Nanu Malachina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మరలా సమకూర్చావేసయ్యా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Maralaa Samakoorchaavesayyaa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సాక్ష్యంగా నిలబెట్టావయ్యా           ||శాశ్వతమైన||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Saakshyamgaa Nilabettaavayyaa          ||Shaashwathamaina||</a:t>
            </a:r>
            <a:endParaRPr lang="en-US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కొలుముల్లోన కన్నీటి లోయల్లోన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తోడై ధైర్యపరచిన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Kolumullona Kanneeti Loyallona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Thodai Dhairyaparachina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చెలరేగిన తుఫానులలో ఎడతెగని పోరాటంలో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మాటతో శాంతినిచ్చింది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Chelaregina Thuphaanulalo Edathegani Poraatamlo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Maatatho Shaanthinichchina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లోకమే మారిననూ మనుషులే మరచిననూ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మరువనే మరువదుగా నా యేసు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 Maarinanu Manushule Marachinanu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Maruvane Maruvadugaa Naa Yesu Prema</a:t>
            </a:r>
            <a:endParaRPr lang="en-US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తల్లిలా ప్రేమించి తండ్రిలా బోధించి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 చెప్పి విడిపించిన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Thallilaa Preminchi Thandrilaa Bodhinchi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 Cheppi Vidipinchina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ఉన్నతం – నీ ప్రేమ అమృతం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తేనె కంటే మధురము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Unnatham – Nee Prema Amrutham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Thene Kante Madhuramu</a:t>
            </a:r>
            <a:endParaRPr lang="en-US" sz="3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క్షణమాత్రమైన నను వీడిపోని వాత్సల్యత గల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Kshanamaathramaina Nanu Veediponi Vaathsalyatha Gala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విశ్వాసం కాపాడవయ్యా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Vishwaasam Kaapaadavayyaa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బంగారంలా మెరిపించావయ్యా            ||శాశ్వతమైన||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Bangaaramlaa Meripinchaavayyaa           ||Shaashwathamaina||</a:t>
            </a:r>
            <a:endParaRPr lang="en-US" sz="3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ఊహించలేనటువంటి కృపాలని నాపై కురిపించి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 గతి మార్చివేసిన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Oohinchalenatuvanti Krupalani Naapai Kuripinchi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 Gathi Maarchivesina Prema</a:t>
            </a:r>
            <a:endParaRPr lang="en-US" sz="32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సొంత శక్తితో నేను ఎన్నడును పొందగలేని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అందలమును ఎక్కించిన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Sontha Shakthitho Nenu Ennadunu Pondagaleni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Andalamunu Ekkinchina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పక్షి రాజు రెక్కలపై నిత్యము నను మోస్తూ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శిఖరముపై నన్ను నడిపించు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Pakshi Raaju Rekkalapai Nithyamu Nanu Mosthu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Shikharamupai Nannu Nadipinchu Prema</a:t>
            </a:r>
            <a:endParaRPr lang="en-US" sz="32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పర్వతాలపై ఎప్పుడు క్రీస్తు వార్త చాటించే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సుందరపు పాదములు నాకిచ్చిన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Parvathaalapai Eppudu Kreesthu Vaartha Chaatinche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Sundarapu Paadamulu Naakichchina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రాయబారిగా నన్ను ఉంచిన యేసే ఈ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Raayabhaarigaa Nannu Unchina Yese 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జీవం నాకిచ్చావయ్యా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 ప్రేమతో…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Jeevam Naakichchaavayyaa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 Prematho…</a:t>
            </a:r>
            <a:endParaRPr lang="en-US" sz="32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చిరకాలం ప్రేమిస్తావయ్యా        ||శాశ్వతమైన||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Chirakaalam Premisthaavayyaa        ||Shaashwathamaina||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లోతులో – నను నడుపు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ప్రేమలోని నే వేరు పారి నీకై జీవించినా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Lothulo – Nanu Nadupu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Premalona Ne Veru Paari Neekai Jeevinchanaa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నిను వెంబడింతును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Ninu Vembadinthunu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ప్రేమతో… ప్రేమతో… ప్రేమతో…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నిను ఆరాధింతును           ||శాశ్వతమైన||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Prematho… Prematho… Prematho…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Ninu Aaraadhinthunu          ||Shaashwathamaina||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గర్భమునందు నే పిండమునైయుండఁగా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దృష్టించి నిర్మించిన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Garbhamunandu Ne Pindamunayyundangaa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Drushtinchi Nirminchina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దినములలో ఒకటైన ఆరంభము కాకమునుపే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గ్రంధములో లిఖియించిన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Dinamulalo Okataina Aarambhamu Kaakamunupe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Grandhamulo Likhiyinchina Prema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2026-02-25T09:18:36Z</dcterms:created>
  <dcterms:modified xsi:type="dcterms:W3CDTF">2026-02-25T09:18:36Z</dcterms:modified>
</cp:coreProperties>
</file>