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యెహోవయే నా మహాదేవుండని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Yehovaye Naa Mahaadevundani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_ముదముతోడ నీ - - నెదురు చూచుటే నావంతు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సదమలాత్మచే - హృదయమును సదా - పదిలపణచునటే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_Mudamuthoda Nee - - Neduru Choochute Naavanthu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Sadamalaathmache - Hrudayamunu Sadaa - Padilapanachunate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యెహోవయే నా - మహాదేవుండని - బహుగ నెటింగి మన నావంతు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సహదాసులతో - మహి నొకండనని - సహాయ మిడుటే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Yehovaye Naa - Mahaadevundani - Bahuga Netinggi Mana Naavanthu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Sahadaasulatho - Mahi Nokandanani - Sahaaya Midute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మితిమిటిన దు - రిత సమూహముల - "క్షత మొనర్చ మన నావంతు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పతితపావనుని - *క్షతజనములో నను - నుతికి కడుగుటె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Mithimitina Du - Ritha Samoohamula - "Kshatha Monarcha Mana Naavanthu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Pathithapaavanuni - *Kshathajanamulo Nanu - Nuthiki Kadugute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ప్రతిదిన బ్రతుకును - మతి నుంచుచు నిను - స్తుతి యొనర్చుటే నావంతు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క్షిత్రినేండుదు - ర్వెతల నుండ శా -శ్వతముం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Prathidina Brathukunu - Mathi Nunchuchu Ninu - Sthuthi Yonarchute Naavanthu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Kshithrinendudu - Rvethala Nunda Shaa -Shvathamun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చంచల మతిందొల - గించుమంచుం బ్రా - ర్థించుచుండుటే నావంతు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అంచి తాత్మనింకం - బంచి స్థిరతను - బెంచుచుండుటే నీవంతు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Chanchala Mathindola - Ginchumanchun Braa - Rthinchuchundute Naavanthu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Anchi Thaathmaningkan - Banchi Sthirathanu - Benchuchundute Neevanthu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సిలువలో - నే సంధించి - గాసి సహించుట నావంతు = భాసురమోక్ష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 - వాసమునకు నను - దీసుకపోవుటే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Siluvalo - Ne Sandhinchi - Gaasi Sahinchuta Naavanthu = Bhaasuramoksha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- Vaasamunaku Nanu - Deesukapovute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మేటి వార్త నా - బోటి జనాళికి - జాటించుటయే నావంతు = చాటిన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దానిని - గాటముగ మది - నాటించుటయే 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Meti Vaartha Naa - Boti Janaaliki - Jaatinchutaye Naavanthu = Chaatina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Daanini - Gaatamuga Madi - Naatinchutaye Neevanthu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అనుదిన *మబలుండ - నని గనుం - గొని బ్రదుకుటయే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వంతు = ననుం *బదాబ్దప - జేర్చియు బల - మును గృప నిచ్చుటే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Anudina *Mabalunda - Nani Ganun - Goni Bradukutaye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Vanthu = Nanun *Badaabdapa - Jerchiyu Bala - Munu Grupa Nichchute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నీవంతు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Neevanthu ||Yehova||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2026-08-11T18:44:40Z</dcterms:created>
  <dcterms:modified xsi:type="dcterms:W3CDTF">2026-08-11T18:44:40Z</dcterms:modified>
</cp:coreProperties>
</file>