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త్రిత్వమర్మము నెరిగిన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Thrithvamarmamu Nerigina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త్రిత్వమర్మము నెరిగిన - మిత్రుండా ప్రాణమునిమ్ము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Thrithvamarmamu Nerigina - Mithrundaa Praanamunimmu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 గలిగిన ప్రభుని - సిలువ భుజముపై మోసి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 Galigina Prabhuni - Siluva Bhujamupai Mosi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గోధుమ భూమిలోపడిన (1) - బహుగాను ఫలియించును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మోదమున ప్రభుయేసునితో మరణించవలెను ప్రియుడా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Godhuma Bhoomilopadina (1) - Bahugaanu Phaliyinchunu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Modamuna PrabhuYesunitho Maraninchavalenu Priyudaa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మహిమ నొందుటకు నీవు - సాత్వికుండవు కావలెను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స్వరూపిని పోలి - నీవును జీవించవలెను"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Mahima Nondutaku Neevu - Saathvikundavu Kaavalenu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Svaroopini Poli - Neevunu Jeevinchavalenu"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క్రీస్తును ప్రేమను త్రాగి - ఆత్మవశుడవైనచో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సైతాను సహవాసమును - సంపూర్ణముగా వదిలెదవు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Kreesthunu Premanu Thraagi - Aathmavashudavainacho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Saithaanu Sahavaasamunu - Sampoornamugaa Vadiledavu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పొలము దున్నెడువాడు - వెనుక తిరిగి చూడడు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ఇలలో నీవున్నను ప్రియుడా - యిలనే మరచిపోవలెను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Polamu Dunneduvaadu - Venuka Thirigi Choodadu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Ilalo Neevunnanu Priyudaa - Yilane Marachipovalenu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ప్రాణంబు పోయినగాని - విశ్వాసము విడువ వలదు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ప్రియుడా నీదు ద్వారానే - పృథివి బాగుపడవలెను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Praanambu Poyinagaani - Vishvaasamu Viduva Valadu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Priyudaa Needu Dvaaraane - Pruthivi Baagupadavalenu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2026-08-11T18:51:52Z</dcterms:created>
  <dcterms:modified xsi:type="dcterms:W3CDTF">2026-08-11T18:51:52Z</dcterms:modified>
</cp:coreProperties>
</file>