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జీవమాయనే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Jeevamaayene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జీవమాయనే నా సమస్తము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సర్వస్వమేసుకే నాదు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Jeevamaayane Naa Samasthamu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Sarvasvamesuke Naadu Jeevamu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దైవము – దివి దివ్య తేజము (2)   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Daivamu Divi Divya Thejamu (2)           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 – భంగపడిన వేళ – నా దరికి చేరెను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చుక్కాని లేని – నావ వలె నేనుండ – అద్దరికి చేర్చెను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 – Bhangapadina Vela – Naa Dariki Cherenu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Chukkaani Leni – Naava Vale Nenunda – Addariki Cherchenu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నింపెను – ఆలోచన చెప్పెను (2)     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Nimpenu – Aalochana Cheppenu (2)        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బంధీనై – కుములుచున్న వేళ – విడిపించెను శ్రీ 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రక్తమంత కార్చి – ప్రాణాన్ని బలిచేసి – విమోచన దయచేసెను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Bandheenai – Kumuluchunna Vela – Vidipinchenu Shree Yesudu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Rakthamantha Kaarchi – Praanaanni Balichesi – Vimochana Dayachesenu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సాతానుని అణగద్రొక్కన్ – అధికారం బలమిచ్చెను (2)  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Saathaanuni Anagadrokka – Adhikaaram Balamichchenu (2)       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మేఘాలెన్నో – క్రమ్మిన వేళ – నీతిసుర్యుడు నడుపును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తూఫానులెన్నో – చెలరేగి లేచిననూ – నడుపును నా జీవిత నావ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Meghaalenno – Krammina Vela – Neethisuryudu Nadupunu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Thoophaanulenno – Chelaregi Lechinanu – Nadupunu Naa Jeevitha Naava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 ప్రభు దిగివచ్చును – తరలి పోదును ప్రభునితో (2) 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 Prabhu Digivachchunu – Tharali Podunu Prabhunitho (2)       ||Naadu||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2026-02-25T09:29:08Z</dcterms:created>
  <dcterms:modified xsi:type="dcterms:W3CDTF">2026-02-25T09:29:08Z</dcterms:modified>
</cp:coreProperties>
</file>