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మదిలోని ఆనందమా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Madiloni Aanandamaa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మదిలోని ఆనందమా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Madiloni Aanandamaa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ఊహలోని ఆశ్చర్యమా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Oohaloni Aashcharyamaa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ఏకాంతంలో ఓ స్నేహమా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Ekaanthamlo O Sneham 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అనుభవాలలో అనురాగమా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Anubhavaalalo Anuraagamaa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ఎన్ని తరాలకైనా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Enni Tharaalakainaa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మా స్థితులేమైనా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Maa Sthithulemainaa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మాట తప్పేవాడవు కానే కావయ్యా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Maata Thappevaadavu Kaane Kaavayyaa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కలిగిన హృదయం పదిలం మెస్సీయా (2) ॥నా మది॥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Kaligina Hrudayam Padilam Messeeyaa (2) ||Naa Madi||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 నడకలో నీ అడుగు ఉందని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 Nadakalo Nee Adugu Undani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శ్వాస కేవలం నీ కృప మాత్రమేనని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Shvaasa Kevalam Nee Krupa Maathramenani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లేకుండా నా పయనం సాగదని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Lekundaa Naa Payanam Saagadani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స్మరణ లేని నా ఊపిరి వ్యర్థమని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Smarana Leni Naa Oopiri Vyarthamani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తెలుసుకున్నానయ్యా ఇల నువ్వే చాలయ్యా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Thelusukunnaanayyaa Ila Nuvve Chaalayyaa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లోకం వద్దయ్యా నిన్నే వెంబడిస్తానయ్యా   ॥నా మది॥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Lokam Vaddayyaa Ninne Vembadisthaanayyaa ||Naa Madi||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నాలోని ఆనందం నీదేనని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Naaloni Aanandam Needenani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జీవితాన్ని ఆశ్చర్యంగా మలిచావని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Jeevithaanni Aashcharyangaa Malichaavani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ఒంటరైన వేళ వెంటే ఉన్నావని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Ontaraina Vela Vente Unnaavani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అనురాగమే కొండంత అండని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Anuraagame Kondantha Andani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సాక్షిగుంటానయ్యా నిను విడచి మనలేనయ్యా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Saakshiguntaanayyaa Ninu Vidachi Manalenayyaa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కావాలయ్యా అది ఈ జన్మకు చాలయ్యా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Kaavaalayyaa Adi Ee Janmaku Chaalayyaa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మదిలోని ఆనందమా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Madiloni Aanandamaa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ఊహలోని ఆశ్చర్యమా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Oohaloni Aashcharyamaa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ఏకాంతంలో ఓ స్నేహమా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Ekaanthamlo O Sneham 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అనుభవాలో అనురాగమా  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Anubhavaalo Anuraagamaa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నే పాడుతున్నా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Ne Paaduthunnaa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నేను నమ్ముతున్నా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Nenu Nammuthunnaa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కోరుకున్నది పొందుకుంటానని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Korukunnadi Pondukunt aanani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ఏ రోజు నన్ను దాటిపోలేదని (2) ॥నా మది॥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Ye Roju Nannu DaatipolEdani (2) ||Naa Madi||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2026-10-21T05:23:02Z</dcterms:created>
  <dcterms:modified xsi:type="dcterms:W3CDTF">2026-10-21T05:23:02Z</dcterms:modified>
</cp:coreProperties>
</file>