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నా బలమా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Naa Balamaa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పౌరుషముగల ప్రభు కొపింపగా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పర్వతముల పునాదులు వణకెను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Pourushamugala Prabhu Kopimpagaa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Parvathamula Punaadulu Vanakenu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నోటనుండి వచ్చిన అగ్ని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దహించివేసెను వైరులనెల్లన్ (2)            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Notanundi Vachchina Agni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Dahinchivesenu Vairulanellan (2)                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మేఘములపై ఆయన వచ్చును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మేఘములను తన మాటుగ జేయును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Meghamulapai Aayana Vachchunu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Meghamulanu Thana Maatuga Jeyunu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ఉరుముల మెరుపుల మెండుగ జేసి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అపజయమిచ్చును అపవాదికిని (2)      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Urumula Merupula Menduga Jesi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Apajayamichchunu Apavaadikini (2)            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దయగలవారిపై దయ చూపించును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కఠినులయెడల వికటము జూపును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Dayagala Vaaripai Daya Choopinchunu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Katinulayedala Vikatamu Joopunu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గర్విష్టుల యొక్క గర్వమునణుచును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సర్వమునెరిగిన సర్వాధికారి (2)            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Garvishtula Yokka Garvamunanuchunu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Sarvamu Nerigina Sarvaadhikaari (2)          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కాళ్ళను లేడి కాళ్లుగా జేయును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ఎత్తైన స్థలములో శక్తితో నిలిపి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Kaallanu Ledi Kaalluga Jeyunu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Eththaina Sthalamulo Shakthitho Nilipi (2)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కేడెము నాకందించి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అక్షయముగ తన పక్షము జేర్చిన (2)    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Kedemu Naakandinchi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Akshayamuga Thana Pakshamu Jerchina (2)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జీవముగల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బహుగా స్తుతులకు అర్హుడ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Jeevamugala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Bahugaa Sthuthulaku Arhuda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అన్యజనులలో ధన్యత చూపుచు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స్తుతిగానము చేసెద (2)      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Anyajanulalo Dhanyatha Choopuchu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Sthuthigaanamu Cheseda (2)  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నా బలమా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యదార్థమైనది నీ మార్గం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Naa Balamaa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Yadhaarthamainadi Nee Maargam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పరిపూర్ణమైనది నీ మార్గం (2)                 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Paripoornamainadi Nee Maargam (2)   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శత్రువులు నను చుట్టిననూ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నరకపు పాశములరికట్టిననూ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Shathruvulu Nanu Chuttinanoo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Narakapu Paashamularikattinanoo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వరదవలె భక్తిహీనులు పొర్లిన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విడువక నను ఎడబాయని దేవా (2)        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Varadavale Bhakthiheenulu Porlina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Vadalaka Nanu Edabaayani Devaa (2)   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మరణపుటురులలో మరువక మొరలిడ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ఉన్నతదుర్గమై రక్షనశృంగమై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Maranaputurulalo Maruvaka Moralida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Unnathadurgamai Rakshanasrungamai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ఆలయములో నా మొఱ్ఱ వినెను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ఆదరెను ధరణి భయకంపముచే (2)        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Aalayamulo Naa Mora Vinenu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Adarenu Dharani Bhayakampamuche (2)  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దీపమును వెలిగించువాడు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చీకటిని వెలుగుగా చేయును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Deepamunu Veliginchuvaadu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Cheekatini Veluguga Cheyunu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జలరాసులనుండి బలమైన చేతితో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వెలుపల చేర్చిన బలమైన దేవుడు (2)    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Jalaraasulanundi Balamaina Chethitho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Velupala Cherchina Balamaina Devudu (2)   ||Yehovaa||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2026-02-25T09:28:06Z</dcterms:created>
  <dcterms:modified xsi:type="dcterms:W3CDTF">2026-02-25T09:28:06Z</dcterms:modified>
</cp:coreProperties>
</file>