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పూజించి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Poojinchi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పూజించి నిన్నారాధిస్తా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భజనలు చేసి నిన్ను ఆరాధిస్తా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Poojinchi Ninnaaraadhisthaa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Bhajanalu Chesi Ninnu Aaraadhisthaa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చప్పట్లు కొట్టి నిన్ను స్తోత్రాలు చేసి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గానాలను ఆలాపిస్తా (3)       ||మనసారా||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Chapatlu Kotti Ninnu Sthothraalu Chesi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Gaanaalanu Aalaapisthaa (3)        ||Manasaaraa||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ఉన్నవాడవు నీవు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ఆశ్చర్యకార్యములు చేసేవాడవు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Unnavaadavu Neevu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Aascharyakaaryamulu Chesevaadavu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పరమతండ్రీ నీవే గొప్ప దేవుడవు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బిడ్డగా నన్ను మార్చుకున్నావు (2)          ||మనసారా||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Neeve Goppa Devudavu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Biddagaa Nannu Maarchukunnaavu (2)       ||Manasaaraa||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కొరకై లోకానికి వచ్చావు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సాతాన్ని ఓడించిన విజయశీలుడవు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Korakai Lokaaniki Vachchaavu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Saathaanni Odinchina Vijayasheeludavu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గెలిచి తిరిగి లేచావు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మర్గము సత్యము జీవము (2)         ||మనసారా||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Gelichi Thirigi Lechaavu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Maargamu Sathyamu Jeevamu (2)        ||Manasaaraa||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2026-02-25T09:35:02Z</dcterms:created>
  <dcterms:modified xsi:type="dcterms:W3CDTF">2026-02-25T09:35:02Z</dcterms:modified>
</cp:coreProperties>
</file>