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 గీతముచే నా యుల్లము ప్పొంగ యేసుని కీర్తింతును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Kroththa Geethamuche Naa Yullamu Ppongga Yesuni Keerthinthunu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స్తుతి హల్లెలూయా - నా ప్రభు యేసుని గూర్చి పాడెదను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Sthuthi Hallelooyaa - Naa Prabhu Yesuni Goorchi Paadedanu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ఇట్టి కృపను నాకు నిత్యము నిచ్చిన - ప్రభుని కీర్తింతును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Itti Krupanu Naaku Nithyamu Nichchina - Prabhuni Keerthinthunu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క్రొత్త గీతముచే నా యుల్లముప్పొంగ యేసుని కీర్తింతును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పరిమళ తైలమును పోలిన నీ నామమునే ప్రేమింతును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Kroththa Geethamuche Naa Yullamuppongga Yesuni Keerthinthunu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Parimala Thailamunu Polina Nee Naamamune Preminthunu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గత కాలమంతయు కాపాడెన్ - కష్టబాధలు కలుగకుండ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ఆశీర్వాదంబులు నాకొసగి సుఖభద్రతనిచ్చెన్ || 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Gatha Kaalamanthayu Kaapaaden - Kashtabaadhalu Kalugakunda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Aasheervaadambulu Naakosagi Sukhabhadrathanichchen || 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కొన్ని వేళలు క్షణకాలము - తన ముఖమును కప్పుకొనెను ప్రభువే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కోపము మాని తిరిగి నా యెడల కుమ్మరించును కృపను || 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Konni Velalu Kshanakaalamu - Thana Mukhamunu Kappukonenu Prabhuve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Kopamu Maani Thirigi Naa Yedala Kummarinchunu Krupanu || 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కరువు లధికంబగు చుండినను - ప్రభు ఆశ్రయముగనుండు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పలు స్థలములలో వ్యాధులు వ్యాపింపగ ప్రభు మమ్ము కాపాడెన్ || 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Karuvu Ladhikambagu Chundinanu - Prabhu Aashrayamuganundu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Palu Sthalamulalo Vyaadhulu Vyaapimpaga Prabhu Mammu Kaapaaden || 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 త్వరగా వచ్చును సంతసముగ - మమ్ము జేర్చను పరమందు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కనిపెట్టెద మనిశం నింగిని జూచుచు ఆశతో గాంచెదము || 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 Thvaragaa Vachchunu Santhasamuga - Mammu Jerchanu Paramandu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Kanipetteda Manishan Ninggini Joochuchu Aashatho Gaanchedamu || 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2026-08-11T18:48:30Z</dcterms:created>
  <dcterms:modified xsi:type="dcterms:W3CDTF">2026-08-11T18:48:30Z</dcterms:modified>
</cp:coreProperties>
</file>