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శృతి తెలియని</a:t>
            </a:r>
            <a:endParaRPr lang="en-US" sz="5400" dirty="0"/>
          </a:p>
          <a:p>
            <a:pPr algn="ctr" indent="0" marL="0">
              <a:lnSpc>
                <a:spcPct val="140000"/>
              </a:lnSpc>
              <a:buNone/>
            </a:pPr>
            <a:r>
              <a:rPr lang="en-US" sz="3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Shruthi Theliyani</a:t>
            </a:r>
            <a:endParaRPr lang="en-US" sz="5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శోధనే కలుగగా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Shodhane Kalugagaa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సడలి తెగి పోక నా విశ్వాసపు తీగ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Sadali Thegi Poka Naa Vishvaasapu Theega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శోభాతిశయముగ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Shobhaathishayamuga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దృఢపరచెను నీ హస్తములేగా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Drudaparachenu Nee Hasthamulegaa (2)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శ్రావ్యముగా నీవే మ్రోగించినావు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Shraavyamugaa Neeve Mroginchinaavu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శ్రేయస్కరముగ నన్ను మార్చినావు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Shreyaskaramuga Nannu Maarchinaavu (2)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స్తుతి నీకే నా యేసయ్యా 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Sthuthi Neeke Naa Yesayyaa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స్థితినే మార్చేసావయ్య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Sthithine Maarchesaavayya (2)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స్తుతి ఆరాధన 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Sthuthi Aaraadhana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నీకే ఆరాధన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Neeke Aaraadhana (2)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శృతి తెలియని నా బ్రతుకునే 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Shruthi Theliyani Naa Brathukune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శృతి చేసిన నా యేసయ్యా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Shruthi Chesina Naa Yesayyaa (2)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స్తుతి నీకే నా యేసయ్యా 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Sthuthi Neeke Naa Yesayyaa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స్థితినే మార్చేసావయ్య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Sthithine Maarchesaavayya (2)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స్తుతి ఆరాధన 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Sthuthi Aaraadhana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నీకే ఆరాధన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Neeke Aaraadhana (2)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అపశ్రుతులే పలికి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Apashruthule Paliki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అవమానమునొందె నా జీవీత వీణ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Avamaanamunonde Naa Jeeveetha Veena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ఆదరణే లేక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Aadarane Leka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ఎటుతోచని స్థితిలో నేనున్న తరుణమున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Etuthochani Sthithilo Nenunna Tharunamuna (2)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అద్భుత రీతిగా శృతి చేసినావు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Adbhutha Reethigaa Shruthi Chesinaavu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గీతాలతో ఎద మీటినావు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Geethaalatho Eda Meetinaavu (2)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స్తుతి నీకే నా యేసయ్యా 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Sthuthi Neeke Naa Yesayyaa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స్థితినే మార్చేసావయ్య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Sthithine Maarchesaavayya (2)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స్తుతి ఆరాధన 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Sthuthi Aaraadhana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నీకే ఆరాధన (2)   ||శృతి||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Neeke Aaraadhana (2) ||Shruthi||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2026-08-28T06:18:46Z</dcterms:created>
  <dcterms:modified xsi:type="dcterms:W3CDTF">2026-08-28T06:18:46Z</dcterms:modified>
</cp:coreProperties>
</file>