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స్తోత్రము ఓ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Sthothramu O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స్తోత్రము ఓ దేవా - ఈ వేకువనే - స్తోత్రము జేతుము మా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రాత్రియందున మమ్ము రక్షించి గాపాడి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Sthothramu O Devaa - Ee Vekuvane - Sthothramu Jethumu Maa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Raathriyamduna Mammu Rakshimchi Gaapaadi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ధాత్రి మరియొక దినము దయతో నిచ్చిన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Dhaathri Mariyoka Dinamu Dayatho Nichchina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పాపశోధనలనుండి - ప్రభువా మమ్ము కాపాడి బ్రోవుమయ్య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పాపము మమ్మున్ ఏల నియ్యకుండ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Paapashodhanalanumdi - Prabhuvaa Mammu Kaapaadi Brovumayya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Paapamu Mammun Ela Niyyakumda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మాపు రేపులుమమ్ము మనిపి బ్రోవుమయ్య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Maapu Repulumammu Manipi Brovumayya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కన్న తండ్రికంటెను - కనికరమున కాపాడెడి మా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 దమ్ములవలె మే మందరిని ప్రేమించి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Kanna Thamdrikamtenu - Kanikaramuna Kaapaadedi Maa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 Dammulavale Me Mamdarini Premimchi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మన్ననతో నీదినము మన నియ్యుమో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Mannanatho Needinamu Mana Niyyumo Devaa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ప్రీతా సుతా శుద్ధాత్మ లనెడి దేవా - ప్రీతితో గావుమయ్యా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నీతిమార్గములందు నిరతము మముగాచి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Preethaa Suthaa Shuddhaathma Lanedi Devaa - Preethitho Gaavumayyaa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Neethimaargamulamdu Nirathamu Mamugaachi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ఖ్యాతిగా నీకొరకు బ్రతుకనిమ్మో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Khyaathigaa Neekoraku Brathukanimmo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2026-08-11T18:41:37Z</dcterms:created>
  <dcterms:modified xsi:type="dcterms:W3CDTF">2026-08-11T18:41:37Z</dcterms:modified>
</cp:coreProperties>
</file>