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జయించువాడు దేవకుమారుడు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Jayinchuvaadu Devakumaarudu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జయమొందు విధమున తెల్పితి నిందు - జయించువారి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అపజయమును పొందు విధమును దెల్పితి - నీవెటు నిల్చెదవో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Jayamondu Vidhamuna Thelpithi Nindu - Jayinchuvaari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Apajayamunu Pondu Vidhamunu Delpithi - Neevetu Nilchedavo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జయించువాడు దేవకుమారుడు - భయము చెందక యుండుడి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సర్వము పోగొట్టక స్వతంత్రించుకొనును - సర్వ దేవుని వాక్కిదే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Jayinchuvaadu Devakumaarudu - Bhayamu Chendaka Yundudi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Sarvamu Pogottaka Svathanthrinchukonunu - Sarva Devuni Vaakkide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ఆది ప్రేమ వీడిన ఎఫెస్ సంఘమా - అదియే నీ కొఱత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జయించిన నీవు జీవఫలములను - ప్రియముగ భుజియింతువు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Aadi Prema Veedina Ephes Sangghamaa - Adiye Nee Koratha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Jayinchina Neevu Jeevaphalamulanu - Priyamuga Bhujiyinthuvu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శ్రేష్ఠతమగు స్ముర్నా సంఘమా శ్రమలను నే మరువన్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జయించిన నీకు రెండవ మరణము భయపడి హానిచేయదు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Shreshthathamagu Smurnaa Sangghamaa Shramalanu Ne Maruvan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Jayinchina Neeku Rendava Maranamu Bhayapadi Haanicheyadu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పెర్గము సభ నీ బోధయు తప్పుడు - మార్గముల నెరుగుదున్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జయించిన మరుగైన మన్నా క్రొత్త పేరు తెల్లని రాతినిత్తున్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Pergamu Sabha Nee Bodhayu Thappudu - Maargamula Nerugudun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Jayinchina Marugaina Mannaa Kroththa Peru Thellani Raathiniththun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తుయతైర సభ నీశక్తి నెరుగుదున్ - నీ భయముల నెరుగుదున్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జయించిన జనులపై నధికారమిత్తున్ - వేకువ చుక్కనిత్తున్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Thuyathaira Sabha Neeshakthi Nerugudun - Nee Bhayamula Nerugudun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Jayinchina Janulapai Nadhikaaramiththun - Vekuva Chukkaniththun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సార్థిస్ సభ నీ చావు నే నెరుగుదు - త్వరలోన స్థిరపడుము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జయించిన నీకు తెల్లని వస్త్రము - లిచ్చి నిన్నొప్పుకొందును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Saarthis Sabha Nee Chaavu Ne Nerugudu - Thvaralona Sthirapadumu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Jayinchina Neeku Thellani Vasthramu - Lichchi Ninnoppukondunu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ప్రియమగు ఓ ఫిలదెల్ఫియ సంఘమా - నీ అశక్యత తెలియున్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జయించిన స్తంభముగా నుంచి నీకు - క్రొత్త నామము నిడుదున్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Priyamagu O Philadelphiya Sangghamaa - Nee Ashakyatha Theliyun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Jayinchina Sthambhamugaa Nunchi Neeku - Kroththa Naamamu Nidudun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లవొదికైయ సభ నీ లక్షణముల - దౌర్భాగ్యత తెలియున్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జయించిన నిన్ను సింహాసనమున - నాతో కూర్చుండనిత్తున్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Lavodikaiya Sabha Nee Lakshanamula - Daurbhaagyatha Theliyun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Jayinchina Ninnu Sinhaasanamuna - Naatho Koorchundaniththun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2026-08-11T18:45:57Z</dcterms:created>
  <dcterms:modified xsi:type="dcterms:W3CDTF">2026-08-11T18:45:57Z</dcterms:modified>
</cp:coreProperties>
</file>