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యేసు బెత్లహేములో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Yesu Bethlahemulo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యేసు బెత్లహేములో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పశుల పాకలో పుట్టె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Yesu Bethlahemulo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Pashula Paakalo Putte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పాకలో పుట్టె పాకలో పుట్టె (2)          ||మన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Paakalo Putte Paakalo Putte (2)         ||Mana 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గొల్లలంతా దూత ద్వారా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యొద్దకు వచ్చియుండిరి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Gollalanthaa Dootha Dwaaraa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Yoddaku Vachchiyundiri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వచ్చియుండిరి నమస్కరించిరి (2)          ||మన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Vachchiyundiri Namaskarinchiri (2)         ||Mana 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జ్ఞానులంతా చుక్క ద్వారా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యొద్దకు వచ్చియుండిరి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Gnaanulanthaa Chukka Dwaaraa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Yoddaku Vachchiyundiri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వచ్చియుండిరి కానుకలిచ్చిరి (2)          ||మన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Vachchiyundiri Kaanukalichchiri (2)         ||Mana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2026-02-25T09:20:37Z</dcterms:created>
  <dcterms:modified xsi:type="dcterms:W3CDTF">2026-02-25T09:20:37Z</dcterms:modified>
</cp:coreProperties>
</file>