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తేనెకన్న తీయనైనది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Thenekanna Theeyanainadi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తేనెకన్న తీయనైనది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ప్రేమ – మల్లెకన్న తెల్లనైనది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Thenekanna Theeyanainadi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Prema – Mallekanna Thellanainadi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ప్రేమించెను నన్ను రక్షించెను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కష్టకాలమందు నాకు తోడైయుండెను (2)     ||తేనెకన్న||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Preminchenu Nannu Rakshinchenu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Kashtakaalamandu Naaku Thodaiyundenu (2)        ||Thenekanna||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ఆగకనే సాగిపోదును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ప్రభువు చూపించు బాటలో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Aagakane Saagipodunu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Prabhuvu Choopinchu Baatalo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అడ్డంకులన్ని నన్ను చుట్టినా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దేవుని నే విడువకుందును (2)           ||తేనెకన్న||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Addankulanni Nannu Chuttinaa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Devuni Ne Viduvakundunu (2)                 ||Thenekanna||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వాళ్ళే నన్ను విడిచినా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బంధువులే దూరమైనా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Vaalle Nannu Vidichinaa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Bandhuvule Dhooramainaa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తోడు లేక ఒంటరినైననూ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తోడు క్రీస్తని ఆనందింతును (2)           ||తేనెకన్న||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Thodu Leka Ontarinainanoo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Thodu Kreesthani Aanandinthunu (2)      ||Thenekanna||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2026-02-25T09:29:19Z</dcterms:created>
  <dcterms:modified xsi:type="dcterms:W3CDTF">2026-02-25T09:29:19Z</dcterms:modified>
</cp:coreProperties>
</file>