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స్తుతియు మహిమ ఘనత నీకే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Sthuthiyu Mahima Ghantha Neeke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భరియించితివి శ్రమలు నిందలు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ఓర్చితివన్ని మా కొరకు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Bhariyinchithivi Shramalu Nindalu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Orchithivanni Maa Koraku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గెల్చి ఓడించితివి సాతాను బలమున్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 నుండి మాకై వచ్చే ప్రభు యేసు జయము (2)    ||స్తుతియు||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Gelchi Odinchithivi Saathaanu Balamun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 Nundi Maakai Vachche Prabhu Yesu Jayamu (2)        ||Sthuthiyu||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స్తుతియు మహిమ ఘనత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 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Sthuthiyu Mahima Ghantha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Yugayugamula Varaku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నమ్మదగిన దేవా (2)       ||స్తుతియు||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Nammadagina Deva (2)   ||Sthuthiyu||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దేవుడవై మాకిచ్చితివి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గొప్ప శుభ దినము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Devudavai Maakichchithivi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Goppa Shubha Dinamu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మేమందరము ఉత్సాహించి సంతోషించెదము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కొనియాడెదము మరువబడని మేలుల చేసెనని (2)       ||స్తుతియు||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Memandaramu Utsaahinchi Santhoshinchedamu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Koniyaadedamu Maruvabadani Melula Chesenani (2)   ||Sthuthiyu||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నీవొక్కడవే గొప్ప దేవుడవు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ఘనకార్యములు చేయుదువు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Neevokkadave Goppa Devudavu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Ghanakaaryamulu Cheyuduvu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కృపయే నిరంతరము నిలచియుండునుగా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మేము ఆనందముతో ఆరాధించెదము (2)           ||స్తుతియు||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Krupaye Nirantharamu Nilachiyundunugaa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Memu Aanandamutho Aaradhinchedamu (2)  ||Sthuthiyu||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మాకు పరమ ప్రభుడవై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చిత్తము నెరవేర్చితివి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Maaku Parama Prabhudavai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Chiththamu Neraverchithivi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జీవమునిచ్చి నడిపించితివి నీ ఆత్మ ద్వారా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నడిపించెదవు సమ భూమిగల ప్రదేశములో నన్ను (2)   ||స్తుతియు||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Jeevamunichchi Nadipinchithivi Nee Aathma Dvaaraa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Nadipinchedavu Sama Bhoomigala Pradeshamulo Nannu (2)   ||Sthuthiyu||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2026-02-25T08:36:28Z</dcterms:created>
  <dcterms:modified xsi:type="dcterms:W3CDTF">2026-02-25T08:36:28Z</dcterms:modified>
</cp:coreProperties>
</file>